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76" r:id="rId15"/>
    <p:sldMasterId id="2147483912" r:id="rId16"/>
    <p:sldMasterId id="2147483924" r:id="rId17"/>
    <p:sldMasterId id="2147483972" r:id="rId18"/>
    <p:sldMasterId id="2147483984" r:id="rId19"/>
    <p:sldMasterId id="2147483996" r:id="rId20"/>
    <p:sldMasterId id="2147484008" r:id="rId21"/>
  </p:sldMasterIdLst>
  <p:sldIdLst>
    <p:sldId id="291" r:id="rId22"/>
    <p:sldId id="292" r:id="rId23"/>
    <p:sldId id="309" r:id="rId24"/>
    <p:sldId id="293" r:id="rId25"/>
    <p:sldId id="295" r:id="rId26"/>
    <p:sldId id="294" r:id="rId27"/>
    <p:sldId id="296" r:id="rId28"/>
    <p:sldId id="297" r:id="rId29"/>
    <p:sldId id="298" r:id="rId30"/>
    <p:sldId id="321" r:id="rId31"/>
    <p:sldId id="299" r:id="rId32"/>
    <p:sldId id="301" r:id="rId33"/>
    <p:sldId id="302" r:id="rId34"/>
    <p:sldId id="304" r:id="rId35"/>
    <p:sldId id="322" r:id="rId36"/>
    <p:sldId id="303" r:id="rId37"/>
    <p:sldId id="305" r:id="rId38"/>
    <p:sldId id="312" r:id="rId39"/>
    <p:sldId id="319" r:id="rId40"/>
    <p:sldId id="313" r:id="rId41"/>
    <p:sldId id="317" r:id="rId42"/>
    <p:sldId id="31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6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4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8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9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6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5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0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0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1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1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5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3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2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4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1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3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2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5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6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5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6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8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7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9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3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1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9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2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9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0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9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0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0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3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1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0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2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5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6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4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8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9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DE3FD-5D42-49F4-800B-3DC5330134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EDC39-0C98-4DC3-8A47-0BA9E86F10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8437-E57C-4CDC-B44C-FBB620D16A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4071-B220-4D4A-A013-F5B0CB42E7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6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7A7B4-1A75-4E43-8785-50F60EE0D9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CCAF8-722E-408F-B748-9EF627E7A4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4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4109-D9BD-4275-8936-2811A0548B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69367-EDE9-48D1-ABC1-872F58F832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53541-EC1D-48EA-A7B9-B215190CFD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0A859-13F9-4ED5-AEA2-35591B3CB6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0C8D7-56F4-469D-907D-BC6F6EA93B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3FD1-001E-4B9E-B0A7-AF2367DD60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85B96-F633-4C8C-9EC0-372F525EBC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C6F8C-8626-43BC-B965-DE5178AE0A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0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2579-B95E-4AE2-90D6-4BDADCAC0F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111CF-3B37-4607-8D8E-FF8D2F65CD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EDB38-07CC-4145-85A3-7D9B982A61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E4A6-079A-4D9B-BC9D-F5BFF9E637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D28BE-AA5F-4C27-A57D-3F50F0E77D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4D13-15CF-4D2C-9A0A-912FFCB6FC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B4C9D-CE49-4F2D-BAE9-773C10B58A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4888-2A9C-4DF0-AA3D-3768B1F9E3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1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1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5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4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6B5C-9EEB-447D-8D3B-B13FB7682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04D2A-4081-48AC-9771-734FD048B0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ABCC-DD7E-4DE8-93DB-A36FB6F2D1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AF68-BA34-4C0F-B1FD-D776052B9A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413C5-3F59-4CFD-B02D-46428124FD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AF42-AFE8-4882-A1EC-29F959BED9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3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3EC3-71F8-49CA-A94A-5E5E8F8FC7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7B693-5C44-442B-AA6C-28DB97D024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C8E4F-2ABB-49E6-A686-B4F5E8A140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C6DCF-D73E-4D86-809D-AEB14AFDCA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F9D5-6AA0-42D1-9E00-91482CDFE3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2BEA-583C-446C-B696-84B8ECF619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3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F9C1C-A8B3-4A0F-8D41-B72A7F2D16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BE5E-72BA-47E5-82A2-E42E445ACD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7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7A3C-4DA7-4F54-BB55-7D1B639B50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1D79-24B8-4169-BA4D-655806B129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2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108D2-D711-40BC-AFF6-931536E26E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F464-BD57-4E4D-BE7F-98DBF2F802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113C-C389-4993-BE92-03511A2EDC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B1D1-72F5-4C94-AF1B-7C8B4C019A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4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EE698-7CAF-4891-BCE0-8F9735B28C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3F93-11F6-4BF1-9F30-BDF975B3A0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31.12.2016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9069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31.12.2016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9463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31.12.2016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9606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31.12.2016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5526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31.12.2016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5461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31.12.2016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784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31.12.2016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7555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31.12.2016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905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31.12.2016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3699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5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31.12.2016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1100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31.12.2016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50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4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4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9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2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7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1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5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6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4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1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9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2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6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7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0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5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1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0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3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3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8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9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9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9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9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0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0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2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3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4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8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9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4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5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1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5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2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3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5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CA6278-00A5-4CFF-9516-76056CC969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9FBCD3-17A9-4CB1-B739-48E5D9BBB2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9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8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6A21B9-91D4-46DB-B422-3C19AC49C3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682984-41F4-4FF2-A08B-1F6AFCE68C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0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31.12.2016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5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5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3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1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9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9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4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6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4575">
        <p:split orient="vert"/>
      </p:transition>
    </mc:Choice>
    <mc:Fallback xmlns="">
      <p:transition spd="slow" advClick="0" advTm="4457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нац-вов-эвен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89281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6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охожее изображение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7000924" cy="609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2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артинки по запросу бессмертный полк 2016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332656"/>
            <a:ext cx="8064896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17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артинки по запросу бессмертный полк 2016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1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55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93662798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5665" y="150624"/>
            <a:ext cx="8199755" cy="63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9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9" y="548680"/>
            <a:ext cx="859183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6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артинки по запросу знамя победного мая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404664"/>
            <a:ext cx="8352928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782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артинки по запросу бессмертный полк 2016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8496944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7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артинки по запросу бессмертный полк 2016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8641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03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ая папка (2)\DSCN21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414188" cy="473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260648"/>
            <a:ext cx="381635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26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admvanavara.ru/files/fotoarhiv/2014-04-16-929968753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6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977">
        <p:split orient="vert"/>
      </p:transition>
    </mc:Choice>
    <mc:Fallback xmlns="">
      <p:transition spd="slow" advClick="0" advTm="397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ая папка (2)\БП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8"/>
            <a:ext cx="8662074" cy="633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17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ая папка (2)\12082681_10207828655899358_13160385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856895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8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split orient="vert"/>
      </p:transition>
    </mc:Choice>
    <mc:Fallback>
      <p:transition spd="slow"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Gc5Sw73xO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67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0">
        <p:split orient="vert"/>
      </p:transition>
    </mc:Choice>
    <mc:Fallback>
      <p:transition spd="slow" advClick="0" advTm="1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admvanavara.ru/files/fotoarhiv/2014-04-16-1766382916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286388"/>
            <a:ext cx="19812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84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артинки по запросу знамя победного мая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628654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9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08">
        <p:split orient="vert"/>
      </p:transition>
    </mc:Choice>
    <mc:Fallback xmlns="">
      <p:transition spd="slow" advClick="0" advTm="370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артинки по запросу знамя победного мая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7704" y="500042"/>
            <a:ext cx="5879006" cy="612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21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охожее изображение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2918"/>
            <a:ext cx="600079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9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артинки по запросу сражение на поле безымяном вов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6143668" cy="619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47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сражение на поле безымяном вов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156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охожее изображение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692948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885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1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2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6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22</vt:i4>
      </vt:variant>
    </vt:vector>
  </HeadingPairs>
  <TitlesOfParts>
    <vt:vector size="43" baseType="lpstr"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6_Воздушный поток</vt:lpstr>
      <vt:lpstr>7_Воздушный поток</vt:lpstr>
      <vt:lpstr>8_Воздушный поток</vt:lpstr>
      <vt:lpstr>10_Воздушный поток</vt:lpstr>
      <vt:lpstr>11_Воздушный поток</vt:lpstr>
      <vt:lpstr>12_Воздушный поток</vt:lpstr>
      <vt:lpstr>13_Воздушный поток</vt:lpstr>
      <vt:lpstr>14_Воздушный поток</vt:lpstr>
      <vt:lpstr>18_Воздушный поток</vt:lpstr>
      <vt:lpstr>21_Воздушный поток</vt:lpstr>
      <vt:lpstr>22_Воздушный поток</vt:lpstr>
      <vt:lpstr>1_Тема Office</vt:lpstr>
      <vt:lpstr>26_Воздушный поток</vt:lpstr>
      <vt:lpstr>Тема Office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2016-12-29T06:14:29Z</dcterms:created>
  <dcterms:modified xsi:type="dcterms:W3CDTF">2016-12-31T07:05:45Z</dcterms:modified>
</cp:coreProperties>
</file>