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ThumbnailView">
  <p:normalViewPr>
    <p:restoredLeft sz="9531"/>
    <p:restoredTop sz="96904"/>
  </p:normalViewPr>
  <p:slideViewPr>
    <p:cSldViewPr snapToObjects="1">
      <p:cViewPr varScale="1">
        <p:scale>
          <a:sx n="100" d="100"/>
          <a:sy n="100" d="100"/>
        </p:scale>
        <p:origin x="0" y="0"/>
      </p:cViewPr>
      <p:guideLst>
        <p:guide orient="horz" pos="2154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7216" cy="73737216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presProps" Target="presProps.xml"  /><Relationship Id="rId2" Type="http://schemas.openxmlformats.org/officeDocument/2006/relationships/slide" Target="slides/slide1.xml"  /><Relationship Id="rId20" Type="http://schemas.openxmlformats.org/officeDocument/2006/relationships/viewProps" Target="viewProps.xml"  /><Relationship Id="rId21" Type="http://schemas.openxmlformats.org/officeDocument/2006/relationships/theme" Target="theme/theme1.xml"  /><Relationship Id="rId22" Type="http://schemas.openxmlformats.org/officeDocument/2006/relationships/tableStyles" Target="tableStyles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altLang="en-US" smtClean="0"/>
              <a:t>Образец подзаголовка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ru-RU" altLang="en-US" smtClean="0"/>
              <a:pPr/>
              <a:t>2009-12-07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Встави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ru-RU" altLang="en-US" smtClean="0"/>
              <a:pPr/>
              <a:t>2009-12-07</a:t>
            </a:fld>
            <a:endParaRPr lang="ru-RU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ru-RU" altLang="en-US" smtClean="0"/>
              <a:t>Введение</a:t>
            </a:r>
            <a:endParaRPr lang="ru-RU" altLang="en-US"/>
          </a:p>
          <a:p>
            <a:pPr lvl="0"/>
            <a:r>
              <a:rPr lang="ru-RU" altLang="en-US" smtClean="0"/>
              <a:t>Основной текст 1</a:t>
            </a:r>
            <a:endParaRPr lang="ru-RU" altLang="en-US"/>
          </a:p>
          <a:p>
            <a:pPr lvl="0"/>
            <a:r>
              <a:rPr lang="ru-RU" altLang="en-US" smtClean="0"/>
              <a:t>Основной текст 2</a:t>
            </a:r>
            <a:endParaRPr lang="ru-RU" altLang="en-US"/>
          </a:p>
          <a:p>
            <a:pPr lvl="0"/>
            <a:r>
              <a:rPr lang="ru-RU" altLang="en-US" smtClean="0"/>
              <a:t>Основной текст 3</a:t>
            </a:r>
            <a:endParaRPr lang="ru-RU" altLang="en-US"/>
          </a:p>
          <a:p>
            <a:pPr lvl="0"/>
            <a:r>
              <a:rPr lang="ru-RU" altLang="en-US" smtClean="0"/>
              <a:t>Заключение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ru-RU" altLang="en-US" smtClean="0"/>
              <a:pPr/>
              <a:t>2009-12-07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ru-RU" altLang="en-US" smtClean="0"/>
              <a:pPr/>
              <a:t>2009-12-07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ru-RU" altLang="en-US" smtClean="0"/>
              <a:pPr/>
              <a:t>2009-12-07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ru-RU" altLang="en-US" smtClean="0"/>
              <a:pPr/>
              <a:t>2009-12-07</a:t>
            </a:fld>
            <a:endParaRPr lang="ru-RU" alt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ru-RU" altLang="en-US" smtClean="0"/>
              <a:pPr/>
              <a:t>2009-12-07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ru-RU" altLang="en-US" smtClean="0"/>
              <a:pPr/>
              <a:t>2009-12-07</a:t>
            </a:fld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ru-RU" altLang="en-US" smtClean="0"/>
              <a:pPr/>
              <a:t>2009-12-07</a:t>
            </a:fld>
            <a:endParaRPr lang="ru-RU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ru-RU" altLang="en-US" smtClean="0"/>
              <a:t>Вставка таблицы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ru-RU" altLang="en-US" smtClean="0"/>
              <a:pPr/>
              <a:t>2009-12-07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ru-RU" altLang="en-US" smtClean="0"/>
              <a:pPr/>
              <a:t>2009-12-07</a:t>
            </a:fld>
            <a:endParaRPr lang="ru-RU" alt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altLang="en-US" smtClean="0"/>
              <a:t>Вставка картинки</a:t>
            </a:r>
            <a:endParaRPr lang="ru-RU" alt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ru-RU" altLang="en-US" smtClean="0"/>
              <a:t>Образец текста</a:t>
            </a:r>
            <a:endParaRPr lang="ru-RU" alt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ru-RU" altLang="en-US" smtClean="0"/>
              <a:pPr/>
              <a:t>2009-12-07</a:t>
            </a:fld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Thinkfree Offic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D422D86A-5F52-4165-8473-F1B836277586}" type="datetime1">
              <a:rPr lang="ru-RU" altLang="en-US"/>
              <a:pPr lvl="0">
                <a:defRPr/>
              </a:pPr>
              <a:t>23-10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9.xml"  /><Relationship Id="rId2" Type="http://schemas.openxmlformats.org/officeDocument/2006/relationships/image" Target="../media/image1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9.xml"  /><Relationship Id="rId2" Type="http://schemas.openxmlformats.org/officeDocument/2006/relationships/image" Target="../media/image2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>
            <a:off x="2279523" y="2052066"/>
            <a:ext cx="8713089" cy="219417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lnSpc>
                <a:spcPct val="107000"/>
              </a:lnSpc>
              <a:defRPr/>
            </a:pPr>
            <a:r>
              <a:rPr xmlns:mc="http://schemas.openxmlformats.org/markup-compatibility/2006" xmlns:hp="http://schemas.haansoft.com/office/presentation/8.0" sz="32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Calibri"/>
                <a:cs typeface="Times New Roman"/>
              </a:rPr>
              <a:t>презентация выполнена</a:t>
            </a:r>
            <a:r>
              <a:rPr xmlns:mc="http://schemas.openxmlformats.org/markup-compatibility/2006" xmlns:hp="http://schemas.haansoft.com/office/presentation/8.0" sz="32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Malgun Gothic"/>
                <a:cs typeface="Times New Roman"/>
              </a:rPr>
              <a:t> </a:t>
            </a:r>
            <a:endParaRPr xmlns:mc="http://schemas.openxmlformats.org/markup-compatibility/2006" xmlns:hp="http://schemas.haansoft.com/office/presentation/8.0" sz="3200" b="0" i="0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Malgun Gothic"/>
              <a:cs typeface="Times New Roman"/>
            </a:endParaRPr>
          </a:p>
          <a:p>
            <a:pPr algn="l">
              <a:lnSpc>
                <a:spcPct val="107000"/>
              </a:lnSpc>
              <a:defRPr/>
            </a:pPr>
            <a:r>
              <a:rPr xmlns:mc="http://schemas.openxmlformats.org/markup-compatibility/2006" xmlns:hp="http://schemas.haansoft.com/office/presentation/8.0" sz="32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Calibri"/>
                <a:cs typeface="Times New Roman"/>
              </a:rPr>
              <a:t>учеником 1 “А” класса СШ №15</a:t>
            </a:r>
            <a:r>
              <a:rPr xmlns:mc="http://schemas.openxmlformats.org/markup-compatibility/2006" xmlns:hp="http://schemas.haansoft.com/office/presentation/8.0" sz="32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Malgun Gothic"/>
                <a:cs typeface="Times New Roman"/>
              </a:rPr>
              <a:t> </a:t>
            </a:r>
            <a:r>
              <a:rPr xmlns:mc="http://schemas.openxmlformats.org/markup-compatibility/2006" xmlns:hp="http://schemas.haansoft.com/office/presentation/8.0" lang="ru-RU" altLang="en-US" sz="32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Malgun Gothic"/>
                <a:cs typeface="Times New Roman"/>
              </a:rPr>
              <a:t>           </a:t>
            </a:r>
            <a:endParaRPr xmlns:mc="http://schemas.openxmlformats.org/markup-compatibility/2006" xmlns:hp="http://schemas.haansoft.com/office/presentation/8.0" lang="ru-RU" altLang="en-US" sz="3200" b="0" i="0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Malgun Gothic"/>
              <a:cs typeface="Times New Roman"/>
            </a:endParaRPr>
          </a:p>
          <a:p>
            <a:pPr algn="l">
              <a:lnSpc>
                <a:spcPct val="107000"/>
              </a:lnSpc>
              <a:defRPr/>
            </a:pPr>
            <a:r>
              <a:rPr xmlns:mc="http://schemas.openxmlformats.org/markup-compatibility/2006" xmlns:hp="http://schemas.haansoft.com/office/presentation/8.0" sz="32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Calibri"/>
                <a:cs typeface="Times New Roman"/>
              </a:rPr>
              <a:t>Гасымовым Самиром</a:t>
            </a:r>
            <a:endParaRPr xmlns:mc="http://schemas.openxmlformats.org/markup-compatibility/2006" xmlns:hp="http://schemas.haansoft.com/office/presentation/8.0" sz="3200" b="0" i="0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Calibri"/>
              <a:cs typeface="Times New Roman"/>
            </a:endParaRPr>
          </a:p>
          <a:p>
            <a:pPr algn="l">
              <a:lnSpc>
                <a:spcPct val="107000"/>
              </a:lnSpc>
              <a:defRPr/>
            </a:pPr>
            <a:r>
              <a:rPr xmlns:mc="http://schemas.openxmlformats.org/markup-compatibility/2006" xmlns:hp="http://schemas.haansoft.com/office/presentation/8.0" lang="ru-RU" altLang="en-US" sz="32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Calibri"/>
                <a:cs typeface="Times New Roman"/>
              </a:rPr>
              <a:t>п</a:t>
            </a:r>
            <a:r>
              <a:rPr xmlns:mc="http://schemas.openxmlformats.org/markup-compatibility/2006" xmlns:hp="http://schemas.haansoft.com/office/presentation/8.0" lang="en-US" altLang="ru-RU" sz="32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Calibri"/>
                <a:cs typeface="Times New Roman"/>
              </a:rPr>
              <a:t>.</a:t>
            </a:r>
            <a:r>
              <a:rPr xmlns:mc="http://schemas.openxmlformats.org/markup-compatibility/2006" xmlns:hp="http://schemas.haansoft.com/office/presentation/8.0" lang="ru-RU" altLang="en-US" sz="32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Calibri"/>
                <a:cs typeface="Times New Roman"/>
              </a:rPr>
              <a:t>Яблоновский</a:t>
            </a:r>
            <a:r>
              <a:rPr xmlns:mc="http://schemas.openxmlformats.org/markup-compatibility/2006" xmlns:hp="http://schemas.haansoft.com/office/presentation/8.0" lang="en-US" altLang="ru-RU" sz="32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Calibri"/>
                <a:cs typeface="Times New Roman"/>
              </a:rPr>
              <a:t>,</a:t>
            </a:r>
            <a:r>
              <a:rPr xmlns:mc="http://schemas.openxmlformats.org/markup-compatibility/2006" xmlns:hp="http://schemas.haansoft.com/office/presentation/8.0" lang="ru-RU" altLang="en-US" sz="32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Calibri"/>
                <a:cs typeface="Times New Roman"/>
              </a:rPr>
              <a:t>Адыгея</a:t>
            </a:r>
            <a:r>
              <a:rPr xmlns:mc="http://schemas.openxmlformats.org/markup-compatibility/2006" xmlns:hp="http://schemas.haansoft.com/office/presentation/8.0" lang="en-US" altLang="ru-RU" sz="32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Calibri"/>
                <a:cs typeface="Times New Roman"/>
              </a:rPr>
              <a:t>.</a:t>
            </a:r>
            <a:endParaRPr xmlns:mc="http://schemas.openxmlformats.org/markup-compatibility/2006" xmlns:hp="http://schemas.haansoft.com/office/presentation/8.0" lang="en-US" altLang="ru-RU" sz="3200" b="0" i="0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Calibri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Театральный фонтан</a:t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Фонтан построен в </a:t>
            </a:r>
            <a:r>
              <a:rPr lang="en-US" altLang="ru-RU"/>
              <a:t>2011</a:t>
            </a:r>
            <a:r>
              <a:rPr lang="ru-RU" altLang="en-US"/>
              <a:t> году</a:t>
            </a:r>
            <a:r>
              <a:rPr lang="en-US" altLang="ru-RU"/>
              <a:t>.</a:t>
            </a:r>
            <a:r>
              <a:rPr lang="ru-RU" altLang="en-US"/>
              <a:t>В фонтане находится </a:t>
            </a:r>
            <a:r>
              <a:rPr lang="en-US" altLang="ru-RU"/>
              <a:t>377</a:t>
            </a:r>
            <a:r>
              <a:rPr lang="ru-RU" altLang="en-US"/>
              <a:t> гейзеров</a:t>
            </a:r>
            <a:r>
              <a:rPr lang="en-US" altLang="ru-RU"/>
              <a:t>,</a:t>
            </a:r>
            <a:r>
              <a:rPr lang="ru-RU" altLang="en-US"/>
              <a:t>струи самых мощных достигают </a:t>
            </a:r>
            <a:r>
              <a:rPr lang="en-US" altLang="ru-RU"/>
              <a:t>30</a:t>
            </a:r>
            <a:r>
              <a:rPr lang="ru-RU" altLang="en-US"/>
              <a:t> м</a:t>
            </a:r>
            <a:r>
              <a:rPr lang="en-US" altLang="ru-RU"/>
              <a:t>.</a:t>
            </a:r>
            <a:endParaRPr lang="en-US" altLang="ru-RU"/>
          </a:p>
          <a:p>
            <a:pPr>
              <a:defRPr/>
            </a:pPr>
            <a:r>
              <a:rPr lang="ru-RU" altLang="en-US"/>
              <a:t>Они выбрасывают в воздух потоки воды в такт</a:t>
            </a:r>
            <a:endParaRPr lang="ru-RU" altLang="en-US"/>
          </a:p>
          <a:p>
            <a:pPr>
              <a:defRPr/>
            </a:pPr>
            <a:r>
              <a:rPr lang="ru-RU" altLang="en-US"/>
              <a:t> звукам музыки</a:t>
            </a:r>
            <a:r>
              <a:rPr lang="en-US" altLang="ru-RU"/>
              <a:t>.</a:t>
            </a:r>
            <a:r>
              <a:rPr lang="ru-RU" altLang="en-US"/>
              <a:t>С наступлением сумерек зажигают</a:t>
            </a:r>
            <a:r>
              <a:rPr lang="en-US" altLang="ru-RU"/>
              <a:t>-</a:t>
            </a:r>
            <a:r>
              <a:rPr lang="ru-RU" altLang="en-US"/>
              <a:t>ся</a:t>
            </a:r>
            <a:r>
              <a:rPr lang="en-US" altLang="ru-RU"/>
              <a:t>.</a:t>
            </a:r>
            <a:endParaRPr lang="en-US" altLang="ru-RU"/>
          </a:p>
          <a:p>
            <a:pPr>
              <a:defRPr/>
            </a:pPr>
            <a:r>
              <a:rPr lang="en-US" altLang="ru-RU"/>
              <a:t>640</a:t>
            </a:r>
            <a:r>
              <a:rPr lang="ru-RU" altLang="en-US"/>
              <a:t> разноцветных фонарей подсветки</a:t>
            </a:r>
            <a:r>
              <a:rPr lang="en-US" altLang="ru-RU"/>
              <a:t>,</a:t>
            </a:r>
            <a:r>
              <a:rPr lang="ru-RU" altLang="en-US"/>
              <a:t>начинается</a:t>
            </a:r>
            <a:endParaRPr lang="ru-RU" altLang="en-US"/>
          </a:p>
          <a:p>
            <a:pPr>
              <a:defRPr/>
            </a:pPr>
            <a:r>
              <a:rPr lang="ru-RU" altLang="en-US"/>
              <a:t>феерическое шоу</a:t>
            </a:r>
            <a:r>
              <a:rPr lang="en-US" altLang="ru-RU"/>
              <a:t>,</a:t>
            </a:r>
            <a:r>
              <a:rPr lang="ru-RU" altLang="en-US"/>
              <a:t>приводящее в восторг зрителей</a:t>
            </a:r>
            <a:r>
              <a:rPr lang="en-US" altLang="ru-RU"/>
              <a:t>.</a:t>
            </a:r>
            <a:endParaRPr lang="en-US" alt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>
            <a:off x="2294572" y="2480310"/>
            <a:ext cx="7602856" cy="16706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lnSpc>
                <a:spcPct val="107000"/>
              </a:lnSpc>
              <a:defRPr/>
            </a:pPr>
            <a:r>
              <a:rPr xmlns:mc="http://schemas.openxmlformats.org/markup-compatibility/2006" xmlns:hp="http://schemas.haansoft.com/office/presentation/8.0" sz="32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Arial"/>
                <a:ea typeface="Calibri"/>
              </a:rPr>
              <a:t>Адрес: Театральная площадь. Остановка транспорта «Театр драмы».</a:t>
            </a:r>
            <a:endParaRPr xmlns:mc="http://schemas.openxmlformats.org/markup-compatibility/2006" xmlns:hp="http://schemas.haansoft.com/office/presentation/8.0" sz="3200" b="0" i="0" strike="noStrike" mc:Ignorable="hp" hp:hslEmbossed="0">
              <a:solidFill>
                <a:srgbClr val="000000">
                  <a:alpha val="100000"/>
                </a:srgbClr>
              </a:solidFill>
              <a:latin typeface="Arial"/>
              <a:ea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Городской сад</a:t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99424"/>
            <a:ext cx="10972798" cy="4525963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endParaRPr lang="ru-RU" altLang="en-US"/>
          </a:p>
          <a:p>
            <a:pPr>
              <a:defRPr/>
            </a:pPr>
            <a:endParaRPr lang="ru-RU" altLang="en-US"/>
          </a:p>
          <a:p>
            <a:pPr>
              <a:defRPr/>
            </a:pPr>
            <a:endParaRPr lang="ru-RU" altLang="en-US"/>
          </a:p>
          <a:p>
            <a:pPr>
              <a:defRPr/>
            </a:pPr>
            <a:endParaRPr lang="ru-RU" altLang="en-US"/>
          </a:p>
          <a:p>
            <a:pPr>
              <a:defRPr/>
            </a:pPr>
            <a:endParaRPr lang="ru-RU" altLang="en-US"/>
          </a:p>
          <a:p>
            <a:pPr>
              <a:defRPr/>
            </a:pPr>
            <a:endParaRPr lang="ru-RU" altLang="en-US"/>
          </a:p>
          <a:p>
            <a:pPr>
              <a:defRPr/>
            </a:pPr>
            <a:endParaRPr lang="ru-RU" altLang="en-US"/>
          </a:p>
          <a:p>
            <a:pPr>
              <a:defRPr/>
            </a:pPr>
            <a:endParaRPr lang="ru-RU" altLang="en-US"/>
          </a:p>
          <a:p>
            <a:pPr>
              <a:defRPr/>
            </a:pPr>
            <a:endParaRPr lang="ru-RU" altLang="en-US"/>
          </a:p>
          <a:p>
            <a:pPr>
              <a:defRPr/>
            </a:pPr>
            <a:endParaRPr lang="ru-RU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83361" y="0"/>
            <a:ext cx="10263754" cy="68069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>
                <a:solidFill>
                  <a:schemeClr val="tx1"/>
                </a:solidFill>
              </a:rPr>
              <a:t>Городской сад</a:t>
            </a:r>
            <a:endParaRPr lang="ru-RU" altLang="en-US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altLang="en-US">
                <a:solidFill>
                  <a:schemeClr val="tx1"/>
                </a:solidFill>
              </a:rPr>
              <a:t>Старейший городской парк основан в </a:t>
            </a:r>
            <a:r>
              <a:rPr lang="en-US" altLang="ru-RU">
                <a:solidFill>
                  <a:schemeClr val="tx1"/>
                </a:solidFill>
              </a:rPr>
              <a:t>1848</a:t>
            </a:r>
            <a:r>
              <a:rPr lang="ru-RU" altLang="en-US">
                <a:solidFill>
                  <a:schemeClr val="tx1"/>
                </a:solidFill>
              </a:rPr>
              <a:t> году</a:t>
            </a:r>
            <a:r>
              <a:rPr lang="en-US" altLang="ru-RU">
                <a:solidFill>
                  <a:schemeClr val="tx1"/>
                </a:solidFill>
              </a:rPr>
              <a:t>.</a:t>
            </a:r>
            <a:endParaRPr lang="en-US" altLang="ru-RU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altLang="en-US">
                <a:solidFill>
                  <a:schemeClr val="tx1"/>
                </a:solidFill>
              </a:rPr>
              <a:t>Он интересен уникальным ландшафтным дизайном</a:t>
            </a:r>
            <a:endParaRPr lang="ru-RU" altLang="en-US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altLang="en-US">
                <a:solidFill>
                  <a:schemeClr val="tx1"/>
                </a:solidFill>
              </a:rPr>
              <a:t>В парке множество скульптур и фонтанов</a:t>
            </a:r>
            <a:r>
              <a:rPr lang="en-US" altLang="ru-RU">
                <a:solidFill>
                  <a:schemeClr val="tx1"/>
                </a:solidFill>
              </a:rPr>
              <a:t>,</a:t>
            </a:r>
            <a:r>
              <a:rPr lang="ru-RU" altLang="en-US">
                <a:solidFill>
                  <a:schemeClr val="tx1"/>
                </a:solidFill>
              </a:rPr>
              <a:t>растут </a:t>
            </a:r>
            <a:endParaRPr lang="ru-RU" altLang="en-US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altLang="ru-RU">
                <a:solidFill>
                  <a:schemeClr val="tx1"/>
                </a:solidFill>
              </a:rPr>
              <a:t>600-</a:t>
            </a:r>
            <a:r>
              <a:rPr lang="ru-RU" altLang="en-US">
                <a:solidFill>
                  <a:schemeClr val="tx1"/>
                </a:solidFill>
              </a:rPr>
              <a:t>летние дубы и уникальная японская софора</a:t>
            </a:r>
            <a:r>
              <a:rPr lang="en-US" altLang="ru-RU">
                <a:solidFill>
                  <a:schemeClr val="tx1"/>
                </a:solidFill>
              </a:rPr>
              <a:t>.</a:t>
            </a:r>
            <a:endParaRPr lang="en-US" altLang="ru-RU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altLang="en-US">
                <a:solidFill>
                  <a:schemeClr val="tx1"/>
                </a:solidFill>
              </a:rPr>
              <a:t>Есть роскошная оранжерея</a:t>
            </a:r>
            <a:r>
              <a:rPr lang="en-US" altLang="ru-RU">
                <a:solidFill>
                  <a:schemeClr val="tx1"/>
                </a:solidFill>
              </a:rPr>
              <a:t>,</a:t>
            </a:r>
            <a:r>
              <a:rPr lang="ru-RU" altLang="en-US">
                <a:solidFill>
                  <a:schemeClr val="tx1"/>
                </a:solidFill>
              </a:rPr>
              <a:t>множество атракционов</a:t>
            </a:r>
            <a:endParaRPr lang="ru-RU" altLang="en-US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altLang="en-US">
                <a:solidFill>
                  <a:schemeClr val="tx1"/>
                </a:solidFill>
              </a:rPr>
              <a:t>а также </a:t>
            </a:r>
            <a:r>
              <a:rPr lang="en-US" altLang="ru-RU">
                <a:solidFill>
                  <a:schemeClr val="tx1"/>
                </a:solidFill>
              </a:rPr>
              <a:t>50-</a:t>
            </a:r>
            <a:r>
              <a:rPr lang="ru-RU" altLang="en-US">
                <a:solidFill>
                  <a:schemeClr val="tx1"/>
                </a:solidFill>
              </a:rPr>
              <a:t>метровое колесо обозрения</a:t>
            </a:r>
            <a:r>
              <a:rPr lang="en-US" altLang="ru-RU">
                <a:solidFill>
                  <a:schemeClr val="tx1"/>
                </a:solidFill>
              </a:rPr>
              <a:t>.</a:t>
            </a:r>
            <a:endParaRPr lang="en-US" alt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Городской сад</a:t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  <a:p>
            <a:pPr>
              <a:defRPr/>
            </a:pPr>
            <a:r>
              <a:rPr lang="ru-RU" altLang="en-US"/>
              <a:t>Адрес</a:t>
            </a:r>
            <a:r>
              <a:rPr lang="en-US" altLang="ru-RU"/>
              <a:t>:</a:t>
            </a:r>
            <a:r>
              <a:rPr lang="ru-RU" altLang="en-US"/>
              <a:t> ул</a:t>
            </a:r>
            <a:r>
              <a:rPr lang="en-US" altLang="ru-RU"/>
              <a:t>.</a:t>
            </a:r>
            <a:r>
              <a:rPr lang="ru-RU" altLang="en-US"/>
              <a:t>Постовая </a:t>
            </a:r>
            <a:r>
              <a:rPr lang="en-US" altLang="ru-RU"/>
              <a:t>34.</a:t>
            </a:r>
            <a:endParaRPr lang="en-US" altLang="ru-RU"/>
          </a:p>
          <a:p>
            <a:pPr>
              <a:defRPr/>
            </a:pPr>
            <a:r>
              <a:rPr lang="ru-RU" altLang="en-US"/>
              <a:t>остановка транспорта </a:t>
            </a:r>
            <a:r>
              <a:rPr lang="en-US" altLang="ru-RU"/>
              <a:t>“</a:t>
            </a:r>
            <a:r>
              <a:rPr lang="ru-RU" altLang="en-US"/>
              <a:t>Парк городской сад</a:t>
            </a:r>
            <a:r>
              <a:rPr lang="en-US" altLang="ru-RU"/>
              <a:t>”.</a:t>
            </a:r>
            <a:endParaRPr lang="en-US" alt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42999" y="126999"/>
            <a:ext cx="9906000" cy="660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Шуховская башня</a:t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Это гидротехническое </a:t>
            </a:r>
            <a:r>
              <a:rPr lang="en-US" altLang="ru-RU"/>
              <a:t>25-</a:t>
            </a:r>
            <a:r>
              <a:rPr lang="ru-RU" altLang="en-US"/>
              <a:t>метровое ажурное</a:t>
            </a:r>
            <a:endParaRPr lang="ru-RU" altLang="en-US"/>
          </a:p>
          <a:p>
            <a:pPr>
              <a:defRPr/>
            </a:pPr>
            <a:r>
              <a:rPr lang="ru-RU" altLang="en-US"/>
              <a:t>сооружение</a:t>
            </a:r>
            <a:r>
              <a:rPr lang="en-US" altLang="ru-RU"/>
              <a:t>-</a:t>
            </a:r>
            <a:r>
              <a:rPr lang="ru-RU" altLang="en-US"/>
              <a:t>знаковая достопримечательность</a:t>
            </a:r>
            <a:endParaRPr lang="ru-RU" altLang="en-US"/>
          </a:p>
          <a:p>
            <a:pPr>
              <a:defRPr/>
            </a:pPr>
            <a:r>
              <a:rPr lang="ru-RU" altLang="en-US"/>
              <a:t> города</a:t>
            </a:r>
            <a:r>
              <a:rPr lang="en-US" altLang="ru-RU"/>
              <a:t>.</a:t>
            </a:r>
            <a:r>
              <a:rPr lang="ru-RU" altLang="en-US"/>
              <a:t>На ее возведение потребовалось </a:t>
            </a:r>
            <a:r>
              <a:rPr lang="en-US" altLang="ru-RU"/>
              <a:t>3</a:t>
            </a:r>
            <a:r>
              <a:rPr lang="ru-RU" altLang="en-US"/>
              <a:t> года</a:t>
            </a:r>
            <a:r>
              <a:rPr lang="en-US" altLang="ru-RU"/>
              <a:t>.</a:t>
            </a:r>
            <a:endParaRPr lang="en-US" altLang="ru-RU"/>
          </a:p>
          <a:p>
            <a:pPr>
              <a:defRPr/>
            </a:pPr>
            <a:endParaRPr lang="ru-RU" altLang="en-US"/>
          </a:p>
          <a:p>
            <a:pPr>
              <a:defRPr/>
            </a:pPr>
            <a:r>
              <a:rPr lang="ru-RU" altLang="en-US"/>
              <a:t>Создатель этого эргономичного гиперболоидного чуда инженер В</a:t>
            </a:r>
            <a:r>
              <a:rPr lang="en-US" altLang="ru-RU"/>
              <a:t>.</a:t>
            </a:r>
            <a:r>
              <a:rPr lang="ru-RU" altLang="en-US"/>
              <a:t>Г</a:t>
            </a:r>
            <a:r>
              <a:rPr lang="en-US" altLang="ru-RU"/>
              <a:t>.</a:t>
            </a:r>
            <a:r>
              <a:rPr lang="ru-RU" altLang="en-US"/>
              <a:t>Шухов</a:t>
            </a:r>
            <a:r>
              <a:rPr lang="en-US" altLang="ru-RU"/>
              <a:t>.</a:t>
            </a:r>
            <a:r>
              <a:rPr lang="ru-RU" altLang="en-US"/>
              <a:t>С </a:t>
            </a:r>
            <a:r>
              <a:rPr lang="en-US" altLang="ru-RU"/>
              <a:t>1932</a:t>
            </a:r>
            <a:r>
              <a:rPr lang="ru-RU" altLang="en-US"/>
              <a:t> года она по назна</a:t>
            </a:r>
            <a:r>
              <a:rPr lang="en-US" altLang="ru-RU"/>
              <a:t>-</a:t>
            </a:r>
            <a:r>
              <a:rPr lang="ru-RU" altLang="en-US"/>
              <a:t>чению не используется</a:t>
            </a:r>
            <a:r>
              <a:rPr lang="en-US" altLang="ru-RU"/>
              <a:t>,</a:t>
            </a:r>
            <a:r>
              <a:rPr lang="ru-RU" altLang="en-US"/>
              <a:t>а украшает город</a:t>
            </a:r>
            <a:r>
              <a:rPr lang="en-US" altLang="ru-RU"/>
              <a:t>.</a:t>
            </a:r>
            <a:endParaRPr lang="en-US" altLang="ru-RU"/>
          </a:p>
          <a:p>
            <a:pPr>
              <a:defRPr/>
            </a:pPr>
            <a:endParaRPr lang="ru-RU" altLang="en-US"/>
          </a:p>
          <a:p>
            <a:pPr>
              <a:defRPr/>
            </a:pPr>
            <a:endParaRPr lang="en-US" alt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Шуховская башня</a:t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адрес</a:t>
            </a:r>
            <a:r>
              <a:rPr lang="en-US" altLang="ru-RU"/>
              <a:t>:</a:t>
            </a:r>
            <a:r>
              <a:rPr lang="ru-RU" altLang="en-US"/>
              <a:t> ул</a:t>
            </a:r>
            <a:r>
              <a:rPr lang="en-US" altLang="ru-RU"/>
              <a:t>.</a:t>
            </a:r>
            <a:r>
              <a:rPr lang="ru-RU" altLang="en-US"/>
              <a:t>Рашпилевская </a:t>
            </a:r>
            <a:r>
              <a:rPr lang="en-US" altLang="ru-RU"/>
              <a:t>313.</a:t>
            </a:r>
            <a:endParaRPr lang="en-US" altLang="ru-RU"/>
          </a:p>
          <a:p>
            <a:pPr>
              <a:defRPr/>
            </a:pPr>
            <a:r>
              <a:rPr lang="ru-RU" altLang="en-US"/>
              <a:t>остановка транспорта ул</a:t>
            </a:r>
            <a:r>
              <a:rPr lang="en-US" altLang="ru-RU"/>
              <a:t>.</a:t>
            </a:r>
            <a:r>
              <a:rPr lang="ru-RU" altLang="en-US"/>
              <a:t>Гаражная</a:t>
            </a:r>
            <a:r>
              <a:rPr lang="en-US" altLang="ru-RU"/>
              <a:t>.</a:t>
            </a:r>
            <a:endParaRPr lang="en-US" alt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ru-RU"/>
              <a:t>5</a:t>
            </a:r>
            <a:r>
              <a:rPr lang="ru-RU" altLang="en-US"/>
              <a:t> интересных мест  Краснодара</a:t>
            </a:r>
            <a:endParaRPr lang="ru-RU" altLang="en-US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 vert="horz" lIns="91440" tIns="45720" rIns="91440" bIns="45720">
            <a:normAutofit/>
          </a:bodyPr>
          <a:lstStyle/>
          <a:p>
            <a:pPr>
              <a:defRPr/>
            </a:pPr>
            <a:r>
              <a:rPr lang="ru-RU" altLang="en-US" i="1">
                <a:solidFill>
                  <a:schemeClr val="tx1">
                    <a:lumMod val="90000"/>
                    <a:lumOff val="10000"/>
                  </a:schemeClr>
                </a:solidFill>
              </a:rPr>
              <a:t>Эти достопримечательности имеют</a:t>
            </a:r>
            <a:endParaRPr lang="ru-RU" altLang="en-US" i="1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defRPr/>
            </a:pPr>
            <a:r>
              <a:rPr lang="ru-RU" altLang="en-US" i="1">
                <a:solidFill>
                  <a:schemeClr val="tx1">
                    <a:lumMod val="90000"/>
                    <a:lumOff val="10000"/>
                  </a:schemeClr>
                </a:solidFill>
              </a:rPr>
              <a:t>знаковое значение для Краснодара</a:t>
            </a:r>
            <a:endParaRPr lang="ru-RU" altLang="en-US" i="1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3" name="Рисунок 2"/>
          <p:cNvSpPr>
            <a:spLocks noGrp="1" noTextEdit="1"/>
          </p:cNvSpPr>
          <p:nvPr>
            <p:ph type="pic" idx="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443758" y="263114"/>
            <a:ext cx="9304484" cy="63317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памятник Екатерине </a:t>
            </a:r>
            <a:r>
              <a:rPr lang="en-US" altLang="ru-RU"/>
              <a:t>2</a:t>
            </a:r>
            <a:endParaRPr lang="en-US" alt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Бронзовое изваяние изображает Екатерину </a:t>
            </a:r>
            <a:endParaRPr lang="ru-RU" altLang="en-US"/>
          </a:p>
          <a:p>
            <a:pPr>
              <a:defRPr/>
            </a:pPr>
            <a:r>
              <a:rPr lang="ru-RU" altLang="en-US"/>
              <a:t>Великую</a:t>
            </a:r>
            <a:r>
              <a:rPr lang="en-US" altLang="ru-RU"/>
              <a:t>.</a:t>
            </a:r>
            <a:r>
              <a:rPr lang="ru-RU" altLang="en-US"/>
              <a:t>облаченную в царственное одеяние</a:t>
            </a:r>
            <a:r>
              <a:rPr lang="en-US" altLang="ru-RU"/>
              <a:t>,</a:t>
            </a:r>
            <a:r>
              <a:rPr lang="ru-RU" altLang="en-US"/>
              <a:t>со</a:t>
            </a:r>
            <a:endParaRPr lang="ru-RU" altLang="en-US"/>
          </a:p>
          <a:p>
            <a:pPr>
              <a:defRPr/>
            </a:pPr>
            <a:r>
              <a:rPr lang="ru-RU" altLang="en-US"/>
              <a:t>скипетром и державой в руках</a:t>
            </a:r>
            <a:r>
              <a:rPr lang="en-US" altLang="ru-RU"/>
              <a:t>,</a:t>
            </a:r>
            <a:r>
              <a:rPr lang="ru-RU" altLang="en-US"/>
              <a:t>устремившую взгляд на город</a:t>
            </a:r>
            <a:r>
              <a:rPr lang="en-US" altLang="ru-RU"/>
              <a:t>.</a:t>
            </a:r>
            <a:r>
              <a:rPr lang="ru-RU" altLang="en-US"/>
              <a:t>Статуя высотой </a:t>
            </a:r>
            <a:r>
              <a:rPr lang="en-US" altLang="ru-RU"/>
              <a:t>13,8</a:t>
            </a:r>
            <a:r>
              <a:rPr lang="ru-RU" altLang="en-US"/>
              <a:t> м</a:t>
            </a:r>
            <a:r>
              <a:rPr lang="en-US" altLang="ru-RU"/>
              <a:t>,</a:t>
            </a:r>
            <a:r>
              <a:rPr lang="ru-RU" altLang="en-US"/>
              <a:t>декорированная </a:t>
            </a:r>
            <a:endParaRPr lang="ru-RU" altLang="en-US"/>
          </a:p>
          <a:p>
            <a:pPr>
              <a:defRPr/>
            </a:pPr>
            <a:r>
              <a:rPr lang="ru-RU" altLang="en-US"/>
              <a:t>сусальным золотом</a:t>
            </a:r>
            <a:r>
              <a:rPr lang="en-US" altLang="ru-RU"/>
              <a:t>,</a:t>
            </a:r>
            <a:r>
              <a:rPr lang="ru-RU" altLang="en-US"/>
              <a:t>стоит на высоком монументе</a:t>
            </a:r>
            <a:r>
              <a:rPr lang="en-US" altLang="ru-RU"/>
              <a:t>.</a:t>
            </a:r>
            <a:endParaRPr lang="en-US" altLang="ru-RU"/>
          </a:p>
          <a:p>
            <a:pPr lvl="1">
              <a:buNone/>
              <a:defRPr/>
            </a:pPr>
            <a:r>
              <a:rPr lang="ru-RU" altLang="en-US"/>
              <a:t>Восстановлена в </a:t>
            </a:r>
            <a:r>
              <a:rPr lang="en-US" altLang="ru-RU"/>
              <a:t>2006</a:t>
            </a:r>
            <a:r>
              <a:rPr lang="ru-RU" altLang="en-US"/>
              <a:t> году</a:t>
            </a:r>
            <a:r>
              <a:rPr lang="en-US" altLang="ru-RU"/>
              <a:t>.</a:t>
            </a:r>
            <a:endParaRPr lang="en-US" alt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>
            <a:off x="1300734" y="2559938"/>
            <a:ext cx="8827770" cy="11624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lnSpc>
                <a:spcPct val="107000"/>
              </a:lnSpc>
              <a:defRPr/>
            </a:pPr>
            <a:r>
              <a:rPr xmlns:mc="http://schemas.openxmlformats.org/markup-compatibility/2006" xmlns:hp="http://schemas.haansoft.com/office/presentation/8.0" sz="33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Arial"/>
                <a:ea typeface="Calibri"/>
              </a:rPr>
              <a:t>Адрес: Площадь Екатерины. Остановка транспорта «Городской сад».</a:t>
            </a:r>
            <a:endParaRPr xmlns:mc="http://schemas.openxmlformats.org/markup-compatibility/2006" xmlns:hp="http://schemas.haansoft.com/office/presentation/8.0" sz="3300" b="0" i="0" strike="noStrike" mc:Ignorable="hp" hp:hslEmbossed="0">
              <a:solidFill>
                <a:srgbClr val="000000">
                  <a:alpha val="100000"/>
                </a:srgbClr>
              </a:solidFill>
              <a:latin typeface="Arial"/>
              <a:ea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3" name="Рисунок 2"/>
          <p:cNvSpPr>
            <a:spLocks noGrp="1" noTextEdit="1"/>
          </p:cNvSpPr>
          <p:nvPr>
            <p:ph type="pic" idx="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822502" y="203133"/>
            <a:ext cx="8449626" cy="64517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Александровская триумфальная арка</a:t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Она построена в </a:t>
            </a:r>
            <a:r>
              <a:rPr lang="en-US" altLang="ru-RU"/>
              <a:t>1888</a:t>
            </a:r>
            <a:r>
              <a:rPr lang="ru-RU" altLang="en-US"/>
              <a:t> г</a:t>
            </a:r>
            <a:r>
              <a:rPr lang="en-US" altLang="ru-RU"/>
              <a:t>,</a:t>
            </a:r>
            <a:r>
              <a:rPr lang="ru-RU" altLang="en-US"/>
              <a:t>специально к приезду</a:t>
            </a:r>
            <a:endParaRPr lang="ru-RU" altLang="en-US"/>
          </a:p>
          <a:p>
            <a:pPr>
              <a:defRPr/>
            </a:pPr>
            <a:r>
              <a:rPr lang="ru-RU" altLang="en-US"/>
              <a:t>императора Александра </a:t>
            </a:r>
            <a:r>
              <a:rPr lang="en-US" altLang="ru-RU"/>
              <a:t>3.</a:t>
            </a:r>
            <a:r>
              <a:rPr lang="ru-RU" altLang="en-US"/>
              <a:t>Ворота арки украшали</a:t>
            </a:r>
            <a:endParaRPr lang="ru-RU" altLang="en-US"/>
          </a:p>
          <a:p>
            <a:pPr>
              <a:defRPr/>
            </a:pPr>
            <a:r>
              <a:rPr lang="ru-RU" altLang="en-US"/>
              <a:t>традиционные русские купола и шатровые башенки</a:t>
            </a:r>
            <a:endParaRPr lang="ru-RU" altLang="en-US"/>
          </a:p>
          <a:p>
            <a:pPr>
              <a:defRPr/>
            </a:pPr>
            <a:r>
              <a:rPr lang="ru-RU" altLang="en-US"/>
              <a:t>со шпилями</a:t>
            </a:r>
            <a:r>
              <a:rPr lang="en-US" altLang="ru-RU"/>
              <a:t>.</a:t>
            </a:r>
            <a:r>
              <a:rPr lang="ru-RU" altLang="en-US"/>
              <a:t>По углам кровли возвышались кокош</a:t>
            </a:r>
            <a:r>
              <a:rPr lang="en-US" altLang="ru-RU"/>
              <a:t>-</a:t>
            </a:r>
            <a:endParaRPr lang="en-US" altLang="ru-RU"/>
          </a:p>
          <a:p>
            <a:pPr>
              <a:defRPr/>
            </a:pPr>
            <a:r>
              <a:rPr lang="ru-RU" altLang="en-US"/>
              <a:t>ники</a:t>
            </a:r>
            <a:r>
              <a:rPr lang="en-US" altLang="ru-RU"/>
              <a:t>,</a:t>
            </a:r>
            <a:r>
              <a:rPr lang="ru-RU" altLang="en-US"/>
              <a:t>внутри которых перед иконами горели лам</a:t>
            </a:r>
            <a:r>
              <a:rPr lang="en-US" altLang="ru-RU"/>
              <a:t>-</a:t>
            </a:r>
            <a:endParaRPr lang="en-US" altLang="ru-RU"/>
          </a:p>
          <a:p>
            <a:pPr>
              <a:defRPr/>
            </a:pPr>
            <a:r>
              <a:rPr lang="ru-RU" altLang="en-US"/>
              <a:t>падки</a:t>
            </a:r>
            <a:r>
              <a:rPr lang="en-US" altLang="ru-RU"/>
              <a:t>.</a:t>
            </a:r>
            <a:r>
              <a:rPr lang="ru-RU" altLang="en-US"/>
              <a:t>Арка восстановлена в </a:t>
            </a:r>
            <a:r>
              <a:rPr lang="en-US" altLang="ru-RU"/>
              <a:t>1928</a:t>
            </a:r>
            <a:r>
              <a:rPr lang="ru-RU" altLang="en-US"/>
              <a:t> году</a:t>
            </a:r>
            <a:r>
              <a:rPr lang="en-US" altLang="ru-RU"/>
              <a:t>.</a:t>
            </a:r>
            <a:endParaRPr lang="en-US" altLang="ru-RU"/>
          </a:p>
        </p:txBody>
      </p:sp>
      <p:sp>
        <p:nvSpPr>
          <p:cNvPr id="4" name=""/>
          <p:cNvSpPr/>
          <p:nvPr/>
        </p:nvSpPr>
        <p:spPr>
          <a:xfrm>
            <a:off x="3285172" y="3188017"/>
            <a:ext cx="5621656" cy="2676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lnSpc>
                <a:spcPct val="107000"/>
              </a:lnSpc>
              <a:defRPr/>
            </a:pPr>
            <a:r>
              <a:rPr xmlns:mc="http://schemas.openxmlformats.org/markup-compatibility/2006" xmlns:hp="http://schemas.haansoft.com/office/presentation/8.0" sz="11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Malgun Gothic"/>
                <a:ea typeface="Malgun Gothic"/>
              </a:rPr>
              <a:t> </a:t>
            </a:r>
            <a:endParaRPr xmlns:mc="http://schemas.openxmlformats.org/markup-compatibility/2006" xmlns:hp="http://schemas.haansoft.com/office/presentation/8.0" sz="1100" b="0" i="0" strike="noStrike" mc:Ignorable="hp" hp:hslEmbossed="0">
              <a:solidFill>
                <a:srgbClr val="000000">
                  <a:alpha val="100000"/>
                </a:srgbClr>
              </a:solidFill>
              <a:latin typeface="Malgun Gothic"/>
              <a:ea typeface="Malgun 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Александровская арка</a:t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адрес</a:t>
            </a:r>
            <a:r>
              <a:rPr lang="en-US" altLang="ru-RU"/>
              <a:t>:</a:t>
            </a:r>
            <a:r>
              <a:rPr lang="ru-RU" altLang="en-US"/>
              <a:t> улица Бабушкина</a:t>
            </a:r>
            <a:r>
              <a:rPr lang="en-US" altLang="ru-RU"/>
              <a:t>.</a:t>
            </a:r>
            <a:r>
              <a:rPr lang="ru-RU" altLang="en-US"/>
              <a:t> ост</a:t>
            </a:r>
            <a:r>
              <a:rPr lang="en-US" altLang="ru-RU"/>
              <a:t>.</a:t>
            </a:r>
            <a:r>
              <a:rPr lang="ru-RU" altLang="en-US"/>
              <a:t>Дом Союзов</a:t>
            </a:r>
            <a:r>
              <a:rPr lang="en-US" altLang="ru-RU"/>
              <a:t>.</a:t>
            </a:r>
            <a:r>
              <a:rPr lang="ru-RU" altLang="en-US"/>
              <a:t>трол</a:t>
            </a:r>
            <a:r>
              <a:rPr lang="en-US" altLang="ru-RU"/>
              <a:t>.2,9.</a:t>
            </a:r>
            <a:endParaRPr lang="en-US" alt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/>
          <p:cNvSpPr txBox="1"/>
          <p:nvPr/>
        </p:nvSpPr>
        <p:spPr>
          <a:xfrm>
            <a:off x="4295775" y="3110865"/>
            <a:ext cx="3600450" cy="36385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ru-RU" altLang="en-US"/>
          </a:p>
        </p:txBody>
      </p:sp>
      <p:pic>
        <p:nvPicPr>
          <p:cNvPr id="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31443" y="275263"/>
            <a:ext cx="9577196" cy="63074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Thinkfree Office">
  <a:themeElements>
    <a:clrScheme name="Thinkfree Office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Thinkfree Office">
      <a:majorFont>
        <a:latin typeface="HCR Dotum"/>
        <a:ea typeface=""/>
        <a:cs typeface="Times New Roman"/>
        <a:font script="Jpan" typeface="MS PGothic"/>
        <a:font script="Hang" typeface="HCR Dotum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HCR Dotum"/>
        <a:ea typeface=""/>
        <a:cs typeface="Times New Roman"/>
        <a:font script="Jpan" typeface="MS PGothic"/>
        <a:font script="Hang" typeface="HCR Dotum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inkfre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HP Inc.</ep:Company>
  <ep:Words>217</ep:Words>
  <ep:PresentationFormat>Экран (4:3)</ep:PresentationFormat>
  <ep:Paragraphs>50</ep:Paragraphs>
  <ep:Slides>17</ep:Slides>
  <ep:Notes>0</ep:Notes>
  <ep:TotalTime>0</ep:TotalTime>
  <ep:HiddenSlides>0</ep:HiddenSlides>
  <ep:MMClips>0</ep:MMClips>
  <ep:HeadingPairs>
    <vt:vector size="4" baseType="variant">
      <vt:variant>
        <vt:lpstr>Тема</vt:lpstr>
      </vt:variant>
      <vt:variant>
        <vt:i4>1</vt:i4>
      </vt:variant>
      <vt:variant>
        <vt:lpstr>Заголовок слайда</vt:lpstr>
      </vt:variant>
      <vt:variant>
        <vt:i4>17</vt:i4>
      </vt:variant>
    </vt:vector>
  </ep:HeadingPairs>
  <ep:TitlesOfParts>
    <vt:vector size="18" baseType="lpstr">
      <vt:lpstr>Thinkfree Office</vt:lpstr>
      <vt:lpstr>Слайд 1</vt:lpstr>
      <vt:lpstr>5 интересных мест  Краснодара</vt:lpstr>
      <vt:lpstr>Слайд 3</vt:lpstr>
      <vt:lpstr>памятник Екатерине 2</vt:lpstr>
      <vt:lpstr>Слайд 5</vt:lpstr>
      <vt:lpstr>Слайд 6</vt:lpstr>
      <vt:lpstr>Александровская триумфальная арка</vt:lpstr>
      <vt:lpstr>Александровская арка</vt:lpstr>
      <vt:lpstr>Слайд 9</vt:lpstr>
      <vt:lpstr>Театральный фонтан</vt:lpstr>
      <vt:lpstr>Слайд 11</vt:lpstr>
      <vt:lpstr>Городской сад</vt:lpstr>
      <vt:lpstr>Городской сад</vt:lpstr>
      <vt:lpstr>Городской сад</vt:lpstr>
      <vt:lpstr>Слайд 15</vt:lpstr>
      <vt:lpstr>Шуховская башня</vt:lpstr>
      <vt:lpstr>Шуховская башня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2019-10-23T11:56:54.065</dcterms:created>
  <dc:creator>hp</dc:creator>
  <cp:lastModifiedBy>hp</cp:lastModifiedBy>
  <dcterms:modified xsi:type="dcterms:W3CDTF">2020-04-03T14:55:20.550</dcterms:modified>
  <cp:revision>32</cp:revision>
  <dc:title>5 интересных мест  Краснодара</dc:title>
  <cp:version>0906.0100.01</cp:version>
</cp:coreProperties>
</file>