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016223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Отсав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корсьны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паськ</a:t>
            </a:r>
            <a:r>
              <a:rPr lang="ru-RU" dirty="0" err="1" smtClean="0">
                <a:solidFill>
                  <a:srgbClr val="002060"/>
                </a:solidFill>
              </a:rPr>
              <a:t>ӧ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м.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(Помоги найти одежду).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449654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Составила: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воспитатель МДОУ «</a:t>
            </a:r>
            <a:r>
              <a:rPr lang="ru-RU" b="1" dirty="0" err="1" smtClean="0">
                <a:solidFill>
                  <a:srgbClr val="002060"/>
                </a:solidFill>
              </a:rPr>
              <a:t>Благоевский</a:t>
            </a:r>
            <a:r>
              <a:rPr lang="ru-RU" b="1" dirty="0" smtClean="0">
                <a:solidFill>
                  <a:srgbClr val="002060"/>
                </a:solidFill>
              </a:rPr>
              <a:t> детский сад»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Туева Любовь Александровна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2019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Цель игры:</a:t>
            </a:r>
          </a:p>
          <a:p>
            <a:pPr>
              <a:buFontTx/>
              <a:buChar char="-"/>
            </a:pPr>
            <a:r>
              <a:rPr lang="ru-RU" b="1" dirty="0" smtClean="0"/>
              <a:t>Закрепление </a:t>
            </a:r>
            <a:r>
              <a:rPr lang="ru-RU" b="1" dirty="0" smtClean="0"/>
              <a:t>знаний детей о разнообразии одежды, </a:t>
            </a:r>
            <a:r>
              <a:rPr lang="ru-RU" b="1" dirty="0" smtClean="0"/>
              <a:t>умение находить  одежду и называть ее на коми языке;</a:t>
            </a:r>
          </a:p>
          <a:p>
            <a:pPr>
              <a:buFontTx/>
              <a:buChar char="-"/>
            </a:pPr>
            <a:r>
              <a:rPr lang="ru-RU" b="1" dirty="0" smtClean="0"/>
              <a:t>Развивать память, внимание, логическое мышление, </a:t>
            </a:r>
            <a:r>
              <a:rPr lang="ru-RU" b="1" dirty="0" smtClean="0"/>
              <a:t>расширять словарный запас по коми языку.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476"/>
            <a:ext cx="2700706" cy="2693948"/>
          </a:xfrm>
          <a:prstGeom prst="rect">
            <a:avLst/>
          </a:prstGeom>
        </p:spPr>
      </p:pic>
      <p:pic>
        <p:nvPicPr>
          <p:cNvPr id="6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2700706" cy="2693948"/>
          </a:xfrm>
          <a:prstGeom prst="rect">
            <a:avLst/>
          </a:prstGeom>
        </p:spPr>
      </p:pic>
      <p:pic>
        <p:nvPicPr>
          <p:cNvPr id="7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2656"/>
            <a:ext cx="2700706" cy="2693948"/>
          </a:xfrm>
          <a:prstGeom prst="rect">
            <a:avLst/>
          </a:prstGeom>
        </p:spPr>
      </p:pic>
      <p:pic>
        <p:nvPicPr>
          <p:cNvPr id="8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294" y="260648"/>
            <a:ext cx="2700706" cy="2693948"/>
          </a:xfrm>
          <a:prstGeom prst="rect">
            <a:avLst/>
          </a:prstGeom>
        </p:spPr>
      </p:pic>
      <p:pic>
        <p:nvPicPr>
          <p:cNvPr id="9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12976"/>
            <a:ext cx="2700706" cy="2693948"/>
          </a:xfrm>
          <a:prstGeom prst="rect">
            <a:avLst/>
          </a:prstGeom>
        </p:spPr>
      </p:pic>
      <p:pic>
        <p:nvPicPr>
          <p:cNvPr id="10" name="Содержимое 9" descr="dress_shirt_PNG811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2498998" cy="2262982"/>
          </a:xfrm>
        </p:spPr>
      </p:pic>
      <p:pic>
        <p:nvPicPr>
          <p:cNvPr id="11" name="Рисунок 10" descr="jeans_PNG5747-170x1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01008"/>
            <a:ext cx="1835274" cy="1835274"/>
          </a:xfrm>
          <a:prstGeom prst="rect">
            <a:avLst/>
          </a:prstGeom>
        </p:spPr>
      </p:pic>
      <p:pic>
        <p:nvPicPr>
          <p:cNvPr id="12" name="Рисунок 11" descr="31b0798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32656"/>
            <a:ext cx="2013595" cy="2104804"/>
          </a:xfrm>
          <a:prstGeom prst="rect">
            <a:avLst/>
          </a:prstGeom>
        </p:spPr>
      </p:pic>
      <p:pic>
        <p:nvPicPr>
          <p:cNvPr id="13" name="Рисунок 12" descr="odezhda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01876"/>
            <a:ext cx="1421662" cy="2235643"/>
          </a:xfrm>
          <a:prstGeom prst="rect">
            <a:avLst/>
          </a:prstGeom>
        </p:spPr>
      </p:pic>
      <p:pic>
        <p:nvPicPr>
          <p:cNvPr id="14" name="Рисунок 13" descr="ratatoulle (105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293096"/>
            <a:ext cx="2076822" cy="120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476"/>
            <a:ext cx="2700706" cy="2693948"/>
          </a:xfrm>
          <a:prstGeom prst="rect">
            <a:avLst/>
          </a:prstGeom>
        </p:spPr>
      </p:pic>
      <p:pic>
        <p:nvPicPr>
          <p:cNvPr id="6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56992"/>
            <a:ext cx="2700706" cy="2693948"/>
          </a:xfrm>
          <a:prstGeom prst="rect">
            <a:avLst/>
          </a:prstGeom>
        </p:spPr>
      </p:pic>
      <p:pic>
        <p:nvPicPr>
          <p:cNvPr id="7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2700706" cy="2693948"/>
          </a:xfrm>
          <a:prstGeom prst="rect">
            <a:avLst/>
          </a:prstGeom>
        </p:spPr>
      </p:pic>
      <p:pic>
        <p:nvPicPr>
          <p:cNvPr id="8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6672"/>
            <a:ext cx="2700706" cy="2693948"/>
          </a:xfrm>
          <a:prstGeom prst="rect">
            <a:avLst/>
          </a:prstGeom>
        </p:spPr>
      </p:pic>
      <p:pic>
        <p:nvPicPr>
          <p:cNvPr id="9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294" y="188640"/>
            <a:ext cx="2700706" cy="2693948"/>
          </a:xfrm>
          <a:prstGeom prst="rect">
            <a:avLst/>
          </a:prstGeom>
        </p:spPr>
      </p:pic>
      <p:pic>
        <p:nvPicPr>
          <p:cNvPr id="10" name="Содержимое 9" descr="odeg13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3666959"/>
            <a:ext cx="1960020" cy="1335263"/>
          </a:xfrm>
        </p:spPr>
      </p:pic>
      <p:pic>
        <p:nvPicPr>
          <p:cNvPr id="11" name="Рисунок 10" descr="odeg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692696"/>
            <a:ext cx="2043175" cy="2166748"/>
          </a:xfrm>
          <a:prstGeom prst="rect">
            <a:avLst/>
          </a:prstGeom>
        </p:spPr>
      </p:pic>
      <p:pic>
        <p:nvPicPr>
          <p:cNvPr id="12" name="Рисунок 11" descr="NLD Bask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573016"/>
            <a:ext cx="1523003" cy="2076822"/>
          </a:xfrm>
          <a:prstGeom prst="rect">
            <a:avLst/>
          </a:prstGeom>
        </p:spPr>
      </p:pic>
      <p:pic>
        <p:nvPicPr>
          <p:cNvPr id="13" name="Рисунок 12" descr="sweater_PNG8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05052"/>
            <a:ext cx="2339752" cy="1831691"/>
          </a:xfrm>
          <a:prstGeom prst="rect">
            <a:avLst/>
          </a:prstGeom>
        </p:spPr>
      </p:pic>
      <p:pic>
        <p:nvPicPr>
          <p:cNvPr id="14" name="Рисунок 13" descr="t1513094178a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813413"/>
            <a:ext cx="1584176" cy="171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camomile_PNG67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2700706" cy="2693948"/>
          </a:xfrm>
        </p:spPr>
      </p:pic>
      <p:pic>
        <p:nvPicPr>
          <p:cNvPr id="6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2700706" cy="2693948"/>
          </a:xfrm>
          <a:prstGeom prst="rect">
            <a:avLst/>
          </a:prstGeom>
        </p:spPr>
      </p:pic>
      <p:pic>
        <p:nvPicPr>
          <p:cNvPr id="7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2700706" cy="2693948"/>
          </a:xfrm>
          <a:prstGeom prst="rect">
            <a:avLst/>
          </a:prstGeom>
        </p:spPr>
      </p:pic>
      <p:pic>
        <p:nvPicPr>
          <p:cNvPr id="8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32656"/>
            <a:ext cx="2700706" cy="2693948"/>
          </a:xfrm>
          <a:prstGeom prst="rect">
            <a:avLst/>
          </a:prstGeom>
        </p:spPr>
      </p:pic>
      <p:pic>
        <p:nvPicPr>
          <p:cNvPr id="9" name="Содержимое 4" descr="camomile_PNG6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476"/>
            <a:ext cx="2700706" cy="2693948"/>
          </a:xfrm>
          <a:prstGeom prst="rect">
            <a:avLst/>
          </a:prstGeom>
        </p:spPr>
      </p:pic>
      <p:pic>
        <p:nvPicPr>
          <p:cNvPr id="10" name="Рисунок 9" descr="0_5f5bf_1f8c2b5_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1738905" cy="1016537"/>
          </a:xfrm>
          <a:prstGeom prst="rect">
            <a:avLst/>
          </a:prstGeom>
        </p:spPr>
      </p:pic>
      <p:pic>
        <p:nvPicPr>
          <p:cNvPr id="11" name="Рисунок 10" descr="0_8e05f_d9038e3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700710"/>
            <a:ext cx="2371326" cy="1912870"/>
          </a:xfrm>
          <a:prstGeom prst="rect">
            <a:avLst/>
          </a:prstGeom>
        </p:spPr>
      </p:pic>
      <p:pic>
        <p:nvPicPr>
          <p:cNvPr id="12" name="Рисунок 11" descr="0_6a5de_5e1fc6e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548680"/>
            <a:ext cx="1425699" cy="1683896"/>
          </a:xfrm>
          <a:prstGeom prst="rect">
            <a:avLst/>
          </a:prstGeom>
        </p:spPr>
      </p:pic>
      <p:pic>
        <p:nvPicPr>
          <p:cNvPr id="13" name="Рисунок 12" descr="apron_PNG5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04664"/>
            <a:ext cx="1863874" cy="1977466"/>
          </a:xfrm>
          <a:prstGeom prst="rect">
            <a:avLst/>
          </a:prstGeom>
        </p:spPr>
      </p:pic>
      <p:pic>
        <p:nvPicPr>
          <p:cNvPr id="15" name="Рисунок 14" descr="df6d57924eca - копия (4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861048"/>
            <a:ext cx="2389956" cy="145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Отсав корсьны паськӧм.  (Помоги найти одежду).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Туев</dc:creator>
  <cp:lastModifiedBy>Андрей</cp:lastModifiedBy>
  <cp:revision>4</cp:revision>
  <dcterms:created xsi:type="dcterms:W3CDTF">2019-05-04T11:33:14Z</dcterms:created>
  <dcterms:modified xsi:type="dcterms:W3CDTF">2019-05-04T12:59:05Z</dcterms:modified>
</cp:coreProperties>
</file>