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2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69696"/>
    <a:srgbClr val="996633"/>
    <a:srgbClr val="FFCC00"/>
    <a:srgbClr val="CC00FF"/>
    <a:srgbClr val="9900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387" autoAdjust="0"/>
  </p:normalViewPr>
  <p:slideViewPr>
    <p:cSldViewPr>
      <p:cViewPr>
        <p:scale>
          <a:sx n="64" d="100"/>
          <a:sy n="64" d="100"/>
        </p:scale>
        <p:origin x="-13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F224-5A86-43A9-A6FF-75E3E1DE4BCB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38AB-FBCD-4453-9297-D4B0EEC4B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38AB-FBCD-4453-9297-D4B0EEC4BA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hyperlink" Target="https://yandex.ru/images/search?pos=9&amp;img_url=http://artspaceblog.ru/Gallery/Image/ht7xb63qs33khu_enadvy_08y.gif&amp;text=%D0%BC%D0%B0%D0%BD%D0%B4%D0%B0%D0%BB%D1%8B+%D0%B4%D0%B5%D1%82%D1%81%D0%BA%D0%B8%D0%B5+%D0%B4%D0%BB%D1%8F+%D1%80%D0%B0%D1%81%D0%BA%D1%80%D0%B0%D1%88%D0%B8%D0%B2%D0%B0%D0%BD%D0%B8%D1%8F&amp;rpt=simage&amp;lr=16&amp;source=wiz" TargetMode="External"/><Relationship Id="rId12" Type="http://schemas.openxmlformats.org/officeDocument/2006/relationships/hyperlink" Target="https://yandex.ru/images/search?pos=26&amp;img_url=https://i0.wp.com/www.supercoloring.com/sites/default/files/styles/coloring_full/public/cif/2015/11/mandala-with-floral-pattern-3-coloring-page.png&amp;text=%D0%BC%D0%B0%D0%BD%D0%B4%D0%B0%D0%BB%D1%8B+%D0%B4%D0%B5%D1%82%D1%81%D0%BA%D0%B8%D0%B5+%D0%B4%D0%BB%D1%8F+%D1%80%D0%B0%D1%81%D0%BA%D1%80%D0%B0%D1%88%D0%B8%D0%B2%D0%B0%D0%BD%D0%B8%D1%8F&amp;rpt=simage&amp;lr=16&amp;source=wiz" TargetMode="External"/><Relationship Id="rId17" Type="http://schemas.openxmlformats.org/officeDocument/2006/relationships/image" Target="../media/image21.jpeg"/><Relationship Id="rId2" Type="http://schemas.openxmlformats.org/officeDocument/2006/relationships/image" Target="../media/image1.jpeg"/><Relationship Id="rId16" Type="http://schemas.openxmlformats.org/officeDocument/2006/relationships/hyperlink" Target="https://yandex.ru/images/search?p=1&amp;source=wiz&amp;text=%D0%BC%D0%B0%D0%BD%D0%B4%D0%B0%D0%BB%D1%8B+%D0%B4%D0%B5%D1%82%D1%81%D0%BA%D0%B8%D0%B5+%D0%B4%D0%BB%D1%8F+%D1%80%D0%B0%D1%81%D0%BA%D1%80%D0%B0%D1%88%D0%B8%D0%B2%D0%B0%D0%BD%D0%B8%D1%8F&amp;pos=32&amp;rpt=simage&amp;img_url=https://i.pinimg.com/originals/8d/77/38/8d7738e3ea2abdbf74dec43a2b296fe4.png&amp;lr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20.jpeg"/><Relationship Id="rId10" Type="http://schemas.openxmlformats.org/officeDocument/2006/relationships/hyperlink" Target="https://yandex.ru/images/search?pos=13&amp;img_url=https://avatars.mds.yandex.net/get-pdb/2080369/17d366bb-b571-4825-81a8-55454b5f9d2e/s1200?webp=false&amp;text=%D0%BC%D0%B0%D0%BD%D0%B4%D0%B0%D0%BB%D1%8B+%D0%B4%D0%B5%D1%82%D1%81%D0%BA%D0%B8%D0%B5+%D0%B4%D0%BB%D1%8F+%D1%80%D0%B0%D1%81%D0%BA%D1%80%D0%B0%D1%88%D0%B8%D0%B2%D0%B0%D0%BD%D0%B8%D1%8F&amp;rpt=simage&amp;lr=16&amp;source=wiz" TargetMode="External"/><Relationship Id="rId4" Type="http://schemas.openxmlformats.org/officeDocument/2006/relationships/hyperlink" Target="https://yandex.ru/images/search?pos=0&amp;img_url=https://deti-online.com/img/raskraski/mandala/zendala-lunnaya.jpg&amp;text=%D0%BC%D0%B0%D0%BD%D0%B4%D0%B0%D0%BB%D1%8B+%D0%B4%D0%B5%D1%82%D1%81%D0%BA%D0%B8%D0%B5+%D0%B4%D0%BB%D1%8F+%D1%80%D0%B0%D1%81%D0%BA%D1%80%D0%B0%D1%88%D0%B8%D0%B2%D0%B0%D0%BD%D0%B8%D1%8F&amp;rpt=simage&amp;lr=16&amp;source=wiz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yandex.ru/images/search?pos=28&amp;img_url=https://deti-online.com/img/raskraski/mandala/zendala-sloistaya.jpg&amp;text=%D0%BC%D0%B0%D0%BD%D0%B4%D0%B0%D0%BB%D1%8B+%D0%B4%D0%B5%D1%82%D1%81%D0%BA%D0%B8%D0%B5+%D0%B4%D0%BB%D1%8F+%D1%80%D0%B0%D1%81%D0%BA%D1%80%D0%B0%D1%88%D0%B8%D0%B2%D0%B0%D0%BD%D0%B8%D1%8F&amp;rpt=simage&amp;lr=16&amp;source=wiz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s://yandex.ru/images/search?p=12&amp;source=wiz&amp;text=%D0%BC%D0%B0%D0%BD%D0%B4%D0%B0%D0%BB%D1%8B+%D0%B4%D0%B5%D1%82%D1%81%D0%BA%D0%B8%D0%B5+%D0%B4%D0%BB%D1%8F+%D1%80%D0%B0%D1%81%D0%BA%D1%80%D0%B0%D1%88%D0%B8%D0%B2%D0%B0%D0%BD%D0%B8%D1%8F&amp;pos=375&amp;rpt=simage&amp;img_url=https://avatars.mds.yandex.net/get-pdb/1366542/58ae5420-e2f8-4b5d-982b-19dba62cfe12/s1200&amp;lr=16" TargetMode="External"/><Relationship Id="rId18" Type="http://schemas.openxmlformats.org/officeDocument/2006/relationships/image" Target="../media/image29.jpeg"/><Relationship Id="rId3" Type="http://schemas.openxmlformats.org/officeDocument/2006/relationships/hyperlink" Target="https://yandex.ru/images/search?p=6&amp;source=wiz&amp;text=%D0%BC%D0%B0%D0%BD%D0%B4%D0%B0%D0%BB%D1%8B+%D0%B4%D0%B5%D1%82%D1%81%D0%BA%D0%B8%D0%B5+%D0%B4%D0%BB%D1%8F+%D1%80%D0%B0%D1%81%D0%BA%D1%80%D0%B0%D1%88%D0%B8%D0%B2%D0%B0%D0%BD%D0%B8%D1%8F&amp;pos=206&amp;rpt=simage&amp;img_url=https://razvitierebenka.info/wp-content/gallery/%D0%9C%D0%B0%D0%BD%D0%B4%D0%B0%D0%BB%D1%8B/raskraska_mandala_-3.jpg&amp;lr=16" TargetMode="External"/><Relationship Id="rId7" Type="http://schemas.openxmlformats.org/officeDocument/2006/relationships/hyperlink" Target="https://yandex.ru/images/search?p=7&amp;source=wiz&amp;text=%D0%BC%D0%B0%D0%BD%D0%B4%D0%B0%D0%BB%D1%8B+%D0%B4%D0%B5%D1%82%D1%81%D0%BA%D0%B8%D0%B5+%D0%B4%D0%BB%D1%8F+%D1%80%D0%B0%D1%81%D0%BA%D1%80%D0%B0%D1%88%D0%B8%D0%B2%D0%B0%D0%BD%D0%B8%D1%8F&amp;pos=219&amp;rpt=simage&amp;img_url=https://www.somosmamas.com.ar/wp-content/uploads/2017/12/mandalas-faciles-para-colorear-principiantes.png&amp;lr=16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s://yandex.ru/images/search?p=6&amp;source=wiz&amp;text=%D0%BC%D0%B0%D0%BD%D0%B4%D0%B0%D0%BB%D1%8B+%D0%B4%D0%B5%D1%82%D1%81%D0%BA%D0%B8%D0%B5+%D0%B4%D0%BB%D1%8F+%D1%80%D0%B0%D1%81%D0%BA%D1%80%D0%B0%D1%88%D0%B8%D0%B2%D0%B0%D0%BD%D0%B8%D1%8F&amp;pos=190&amp;rpt=simage&amp;img_url=https://i.pinimg.com/originals/aa/82/48/aa82480e57fb7475ea92fda3b004ac0a.png&amp;lr=16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s://yandex.ru/images/search?p=10&amp;source=wiz&amp;text=%D0%BC%D0%B0%D0%BD%D0%B4%D0%B0%D0%BB%D1%8B+%D0%B4%D0%B5%D1%82%D1%81%D0%BA%D0%B8%D0%B5+%D0%B4%D0%BB%D1%8F+%D1%80%D0%B0%D1%81%D0%BA%D1%80%D0%B0%D1%88%D0%B8%D0%B2%D0%B0%D0%BD%D0%B8%D1%8F&amp;pos=321&amp;rpt=simage&amp;img_url=https://i.pinimg.com/originals/99/a8/98/99a8984da383347b812f5a63bbd96ac3.jpg&amp;lr=16" TargetMode="External"/><Relationship Id="rId5" Type="http://schemas.openxmlformats.org/officeDocument/2006/relationships/hyperlink" Target="https://yandex.ru/images/search?p=7&amp;source=wiz&amp;text=%D0%BC%D0%B0%D0%BD%D0%B4%D0%B0%D0%BB%D1%8B+%D0%B4%D0%B5%D1%82%D1%81%D0%BA%D0%B8%D0%B5+%D0%B4%D0%BB%D1%8F+%D1%80%D0%B0%D1%81%D0%BA%D1%80%D0%B0%D1%88%D0%B8%D0%B2%D0%B0%D0%BD%D0%B8%D1%8F&amp;pos=211&amp;rpt=simage&amp;img_url=https://i.pinimg.com/736x/d3/ba/31/d3ba31bf4fcdcac6cbc9406205ac038a.jpg&amp;lr=16" TargetMode="External"/><Relationship Id="rId15" Type="http://schemas.openxmlformats.org/officeDocument/2006/relationships/hyperlink" Target="https://yandex.ru/images/search?p=13&amp;source=wiz&amp;text=%D0%BC%D0%B0%D0%BD%D0%B4%D0%B0%D0%BB%D1%8B+%D0%B4%D0%B5%D1%82%D1%81%D0%BA%D0%B8%D0%B5+%D0%B4%D0%BB%D1%8F+%D1%80%D0%B0%D1%81%D0%BA%D1%80%D0%B0%D1%88%D0%B8%D0%B2%D0%B0%D0%BD%D0%B8%D1%8F&amp;pos=409&amp;rpt=simage&amp;img_url=https://cdn-nus-1.pinme.ru/photo/fa/a471/faa471032aee181aa67cf24ab386d742.jpeg&amp;lr=16" TargetMode="External"/><Relationship Id="rId10" Type="http://schemas.openxmlformats.org/officeDocument/2006/relationships/image" Target="../media/image25.jpeg"/><Relationship Id="rId19" Type="http://schemas.openxmlformats.org/officeDocument/2006/relationships/hyperlink" Target="https://yandex.ru/images/search?p=5&amp;source=wiz&amp;text=%D0%BC%D0%B0%D0%BD%D0%B4%D0%B0%D0%BB%D1%8B+%D0%B4%D0%B5%D1%82%D1%81%D0%BA%D0%B8%D0%B5+%D0%B4%D0%BB%D1%8F+%D1%80%D0%B0%D1%81%D0%BA%D1%80%D0%B0%D1%88%D0%B8%D0%B2%D0%B0%D0%BD%D0%B8%D1%8F&amp;pos=178&amp;rpt=simage&amp;img_url=http://azausmalbilder.net/ausmalbilder/9Mc/zyk/9MczykBTk.jpg&amp;lr=16" TargetMode="External"/><Relationship Id="rId4" Type="http://schemas.openxmlformats.org/officeDocument/2006/relationships/image" Target="../media/image22.jpeg"/><Relationship Id="rId9" Type="http://schemas.openxmlformats.org/officeDocument/2006/relationships/hyperlink" Target="https://yandex.ru/images/search?p=9&amp;source=wiz&amp;text=%D0%BC%D0%B0%D0%BD%D0%B4%D0%B0%D0%BB%D1%8B+%D0%B4%D0%B5%D1%82%D1%81%D0%BA%D0%B8%D0%B5+%D0%B4%D0%BB%D1%8F+%D1%80%D0%B0%D1%81%D0%BA%D1%80%D0%B0%D1%88%D0%B8%D0%B2%D0%B0%D0%BD%D0%B8%D1%8F&amp;pos=271&amp;rpt=simage&amp;img_url=https://i.pinimg.com/originals/b7/4a/c9/b74ac922a668603492d1b2f2e4ef7150.jpg&amp;lr=16" TargetMode="External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-838200"/>
            <a:ext cx="11430000" cy="863917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04800" y="-304799"/>
            <a:ext cx="89916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МДОУ «Детский сад № 37»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Мандалотерапия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средство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гармонизации  эмоционального состояния.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sun9-6.userapi.com/c622731/v622731871/1764b/mrz2HyWET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5146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56938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7400" y="2895600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Фоменко Любовь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еоргиевна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10668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-35665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97346"/>
            <a:ext cx="7848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Коричневый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символ эмоциональной незащищенности, заниженной самооценки. Сигнализирует о неблагополучии в психике малыша. Ребенок живет в собственном мире, отгородившись от мира взрослых. Причины выбора: проблемы со здоровьем, неурядицы в семье, сильный стресс, умственная неполноценность.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9696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Серый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в небольших  количествах  говорит о равнодушии, подавленных эмоциях. Преобладание серых оттенков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редкость у детей. Его периодически  выбирают  тихие  замкнутые  ребята.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Белый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и различные кремовые оттенки  символизируют  духовность  и  чистоту.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Черный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 символ депрессии и пустоты, в том случае если им раскрашена большая часть элементов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Выбор этого цвета — тревожный звоночек для родителей. Ребенок нуждается в поддержке. Скорее всего, маленький человечек пережил страшн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 стресс.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-1295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Мандалотерапия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естественный и радостный способ  улучшения эмоционального состояния, снятия напряжения, выражения  чувств.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напряжения и сопровождение позитивной социализации дошкольников: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безопасно проявлять негативные чувства и эмоции;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открытие своих индивидуальных внутренних ресурсов;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диагностика актуального состояния;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возможность самостоятельной работы в целях саморазвития и самораскрытия;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познавательной сферы;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огромное удовольствие от самого процесса  создания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Фантазируйте  и  придумывайте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свои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www.maam.ru/upload/blogs/detsad-414834-1497385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318510" cy="28856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9906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6" name="Рисунок 5" descr="http://www.magicwish.ru/_ph/13/2/861876679.jpg?142494981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1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28800" y="0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внимание. 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11430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6" name="Рисунок 5" descr="https://avatars.mds.yandex.net/get-pdb/1004346/83fbd69d-2849-4c18-9f16-c54507328783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ндалы для раскрашивания - Авторский сайт Анны Премьера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originals/e6/b6/53/e6b6534b17197567504f3873533aecc0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0"/>
            <a:ext cx="24384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2 окт 2015 17:03. особые дети. материалы для работы. мандалы. 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2600325"/>
            <a:ext cx="22860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irchild.com/sites/default/files/images/raskraski/raskraski--uzory--mandaly--22_m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1900" y="2628900"/>
            <a:ext cx="23241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elfines: | Рисунки для раскрашивания, Раскраски мандала, Раскраски.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25908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аскраска - Цветочная мандала Раскраски для детей и взрослых.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48006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аскраски мандалы для взрослых и детей - это самый творческий вид раскрасок">
            <a:hlinkClick r:id="rId14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0" y="4876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З колекції &amp;quot;мандалы&amp;quot; .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29400" y="4724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914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6" name="Рисунок 5" descr="Раскраски Мандалы не имеют возрастных ограничений. 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 (316x311, 94Kb) Раскраски мандала, Рисунки для раскрашивания и Мандалы.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"/>
            <a:ext cx="22860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imple Mandala Png 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andalas de profesiones. 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2438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Risco para artes diversas ou simplesmente para imprimir e pintar com lápis ...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24384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з коллекции &amp;quot;мандалы&amp;quot; .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24384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ибетский перевод санскритского слова &amp;quot;мандала&amp;quot; означает &amp;quot;то...">
            <a:hlinkClick r:id="rId15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" y="4495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аскраска мандал онлайн.">
            <a:hlinkClick r:id="rId17"/>
          </p:cNvPr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9000" y="45720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andala Kostenlos Az Ausmalbilder. ">
            <a:hlinkClick r:id="rId19"/>
          </p:cNvPr>
          <p:cNvPicPr/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77000" y="47244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-914400"/>
            <a:ext cx="11430000" cy="8639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Психотерапевтический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открыл и доказал психолог, психиатр Карл Густав Юнг. Проанализировав свои спонтанно нарисованные произведения и связанные с этим изменения в самочувствии.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Целостный и завершённый символ позволяет выявить дисгармонию и   мягкими  методами  сбалансировать  состояние.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 рисунок,  состоящий  из  кругов,  или  вписанный  в  круг.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Мандалотерапия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техника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терапии  (исцеление искусством).</a:t>
            </a:r>
            <a:endParaRPr lang="ru-RU" sz="2000" dirty="0"/>
          </a:p>
        </p:txBody>
      </p:sp>
      <p:pic>
        <p:nvPicPr>
          <p:cNvPr id="8" name="Рисунок 7" descr="https://i.pinimg.com/736x/46/03/6f/46036f557304d8897d6b1db3ab97a6e3--mandal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1"/>
            <a:ext cx="25908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914400"/>
            <a:ext cx="11430000" cy="8639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-685801"/>
            <a:ext cx="8458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помогают: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выравнять</a:t>
            </a: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эмоциональное  состояние;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снять  напряжение, агрессию  и  гнев;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повысить  концентрацию  внимания;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развить  творческие   способности 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навыки   </a:t>
            </a:r>
            <a:r>
              <a:rPr lang="ru-RU" sz="2000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0" y="-228600"/>
            <a:ext cx="838200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Мандалотерапия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может  быть полезна любому человеку, как взрослому,  так  и  ребенку,  пребывающему  в  негативном эмоциональном  состоянии,  для  получения  оздоровительного эффекта.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 вид  деятельности  положительно  влияет на детей  с 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снижает  уровень  тревожности, повышает  концентрацию  внимания,  нормализует  поведение.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572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рисуют, выкладывают из круп, песка, пуговиц. бросового материала, плетут  из  ниток  и  бисера. Раскрашивают на компьютере в программе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Paint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get-pdb/1926815/05cd9041-d0d3-42c3-8ab2-f97c330d0c5e/s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14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90588"/>
            <a:ext cx="11430000" cy="863917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rebcenter.rv.ua/public/uploads/gallery/4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1910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.bp.blogspot.com/_PpnU8L-2YjE/TLBybUiQNSI/AAAAAAAACro/GltQ8__b0Q8/s1600/IMG_71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3.bp.blogspot.com/-RsQ-P5sNOTo/WAs_R0qfecI/AAAAAAAAc80/QnPsvnS7f8847Z5d8EWXLvuF4NlG50dtwCLcB/s1600/image_7625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originals/93/ef/9e/93ef9e953cc74fcff18b615a6f90c9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90588"/>
            <a:ext cx="11430000" cy="863917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3400" y="-228600"/>
            <a:ext cx="8001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работы с детьми: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Разрисовывание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должно приносить радость. Главное правило:  ребенок  должен  работать  без  принуждения.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Ребенку предлагается несколько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выбор (то, что ему ближе по настроению).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Ребенок самостоятельно выбирает материалы для работы и цветовую гамму.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 время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используется музыкальное сопровождение, которое придает необходимый настрой и позволяет ребенку глубже погрузиться в мир своих переживаний и новых ощущений.   Музыка — спокойная  и умиротворяющая.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Взрослый не вмешивается в работу ребенка, без его согласия.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Раскрашивать или выкладывать узор нужно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  центра  к  краям.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может раскрашивать узор один или вместе со взрослым.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Не высказывать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оценочные комментарии по поводу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После работы ребенку предлагается дать название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которую он изобразил, проводиться беседа по поводу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914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8" name="Рисунок 7" descr="https://photos-mt.kcdn.kz/da/da3cad36-797a-4d95-9a59-63c5369f9217/6-760x4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3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andala_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00400"/>
            <a:ext cx="4419600" cy="33212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609600"/>
            <a:ext cx="426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какого  возраста  можно  заниматься  раскрашиванием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 года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рисование в пустом круге (в этом возрасте важны цвет и форма).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вместе с мамой безопасными пальчиковыми  красками (три основных цвета: красный, желтый, синий).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3-5 лет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раскрашивание готовых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выбор ребенка и рисование собственных. Набор карандашей (не менее 12 цветов), гуашь, цветная пастель, уголь, работа с цветным песком.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 лет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раскрашивание готовых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выбор ребенка и рисование собственных.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914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-304801"/>
            <a:ext cx="7848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 в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выражает наши глубинные мысли, чувства и даже физические ощущения.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Глядя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отметьте, какой цвет расположен в центре. Он символизирует самое важное в данный момент.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Доминирует ли какой- либо определенный  цвет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Значит этот цвет в данный момент жизни является главным. Ровное распределение означает, что наша энергия ровно распределена между какими- то объектами, видами  нашей  жизни.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 , которым обрисован  первоначальный круг- граница нашего Эго. Красный цвет показывает миру гнев. Зеленый - способность воспитывать  других  и  т .д.  по описанию.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Цвета, расположенные в верхней части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относятся к осознаваемым процессам. В нижней - указывают на то, что происходит  в  нашем  бессознательном.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Выбираемые  цвета - прямое выражение нашего  внутреннего  состояния.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 созерцание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оздоравливает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исцеляет организм, заряжает энергией, улучшает  взаимоотношения  с  близкими.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-914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-533400"/>
            <a:ext cx="784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Значения цвета 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Символизирует  энергию, активность, явную или скрытую агрессию.  Этот цвет предпочитают активные и шумные дети. Хотите немного уравновесить непоседу? Добавьте в его комнату или в гардероб немного синего цвета. Еще таким деткам, как воздух, нужна похвала.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Розовый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FF99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всегда означает скрытые заболевания, физические недомогания, уязвимость человека.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Желтый.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Означает развитую силу воли и высокие интеллектуальные способности человека. Малыши, которые предпочитают солнечные оттенки, необыкновенные фантазеры.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Зеленый.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  об обновлении, чувствительности   и достижении внутренней  зрелости. Появление зеленых оттенков 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указывает на гармонию в душе. Таким деткам не хватает родительского внимания и чувства защищенности. Развивайте в них творчество. Иначе вырастет консерватор, жутко боящийся любых перемен.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914400"/>
            <a:ext cx="11430000" cy="8639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3400" y="-4572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-304799"/>
            <a:ext cx="8153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указывает на покой и мир в душе. В то же время, насыщенные темно-синие оттенки свидетельствуют о конфликтах с близкими, неблагоприятной  психологической обстановке в семье.  Этот   цвет выбирают спокойные дети, которые все делают обстоятельно. Для дошколят такой выбор нетипичен. Если маленький ребенок вдруг начал использовать синие оттенки, то, скорее всего, ребенок просто устал.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символизирует  преувеличенное сострадание  к ближнему.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Фиолетовый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символизирует остановку развития, погружение в воспоминания.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CC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Сиреневый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чаще всего указывает на проблемы с органами дыхания. Если проблемы исключены, сиреневые оттенки могут указывать на духовное обновление.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Оранжевый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– символ  воли  к жизни, повышенной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амбициозности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радости  и  неудержимого  оптимизма. Так же, как и фанаты красного цвета, ребята чрезмерно активны и могут визжать и шуметь без всякой на то причины. Кипучую энергию ребенка родителям стоит направить в спорт.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949</Words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created xsi:type="dcterms:W3CDTF">2020-04-04T14:44:36Z</dcterms:created>
  <dcterms:modified xsi:type="dcterms:W3CDTF">2020-04-11T10:49:08Z</dcterms:modified>
</cp:coreProperties>
</file>