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999706"/>
          </a:xfrm>
        </p:spPr>
        <p:txBody>
          <a:bodyPr/>
          <a:lstStyle/>
          <a:p>
            <a:pPr algn="ctr"/>
            <a:r>
              <a:rPr lang="ru-RU" dirty="0" smtClean="0"/>
              <a:t>Индивидуальный исследовательский проект </a:t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dirty="0" smtClean="0"/>
              <a:t>«</a:t>
            </a:r>
            <a:r>
              <a:rPr lang="ru-RU" dirty="0" smtClean="0"/>
              <a:t>Маленький </a:t>
            </a:r>
            <a:r>
              <a:rPr lang="ru-RU" dirty="0" err="1" smtClean="0"/>
              <a:t>фликер</a:t>
            </a:r>
            <a:r>
              <a:rPr lang="ru-RU" dirty="0" smtClean="0"/>
              <a:t> - большая польза»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4600" y="3657600"/>
            <a:ext cx="6096000" cy="2514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Выполнила</a:t>
            </a:r>
            <a:r>
              <a:rPr lang="ru-RU" sz="2000" dirty="0" smtClean="0"/>
              <a:t>: ученица </a:t>
            </a:r>
            <a:r>
              <a:rPr lang="ru-RU" sz="2000" dirty="0" smtClean="0"/>
              <a:t>6б </a:t>
            </a:r>
            <a:r>
              <a:rPr lang="ru-RU" sz="2000" dirty="0" smtClean="0"/>
              <a:t>класса МОУ «СОШ № </a:t>
            </a:r>
            <a:r>
              <a:rPr lang="ru-RU" sz="2000" dirty="0" smtClean="0"/>
              <a:t>10» </a:t>
            </a:r>
            <a:r>
              <a:rPr lang="ru-RU" sz="2000" dirty="0" err="1" smtClean="0"/>
              <a:t>Паршукова</a:t>
            </a:r>
            <a:r>
              <a:rPr lang="ru-RU" sz="2000" dirty="0" smtClean="0"/>
              <a:t> </a:t>
            </a:r>
            <a:r>
              <a:rPr lang="ru-RU" sz="2000" dirty="0" smtClean="0"/>
              <a:t>Е</a:t>
            </a:r>
            <a:r>
              <a:rPr lang="ru-RU" sz="2000" dirty="0" smtClean="0"/>
              <a:t>.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Наставник: учитель </a:t>
            </a:r>
            <a:r>
              <a:rPr lang="ru-RU" sz="2000" dirty="0" smtClean="0"/>
              <a:t>ОБЖ МОУ «СОШ №10»</a:t>
            </a:r>
            <a:r>
              <a:rPr lang="ru-RU" sz="2000" dirty="0" smtClean="0"/>
              <a:t>  </a:t>
            </a:r>
            <a:r>
              <a:rPr lang="ru-RU" sz="2000" dirty="0" err="1" smtClean="0"/>
              <a:t>Робецкая</a:t>
            </a:r>
            <a:r>
              <a:rPr lang="ru-RU" sz="2000" dirty="0" smtClean="0"/>
              <a:t> </a:t>
            </a:r>
            <a:r>
              <a:rPr lang="ru-RU" sz="2000" dirty="0" smtClean="0"/>
              <a:t>Ольга Владимировна</a:t>
            </a:r>
            <a:endParaRPr lang="ru-RU" sz="20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Мастер-класс по изготовлению </a:t>
            </a:r>
            <a:r>
              <a:rPr lang="ru-RU" dirty="0" err="1" smtClean="0"/>
              <a:t>фликера-броши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048000"/>
            <a:ext cx="4038600" cy="1600200"/>
          </a:xfrm>
        </p:spPr>
        <p:txBody>
          <a:bodyPr/>
          <a:lstStyle/>
          <a:p>
            <a:r>
              <a:rPr lang="ru-RU" dirty="0" smtClean="0"/>
              <a:t>С </a:t>
            </a:r>
            <a:r>
              <a:rPr lang="ru-RU" dirty="0" smtClean="0"/>
              <a:t>другой стороны в центр наклеиваем 2 круг из фетра.</a:t>
            </a:r>
          </a:p>
          <a:p>
            <a:endParaRPr lang="ru-RU" dirty="0"/>
          </a:p>
        </p:txBody>
      </p:sp>
      <p:pic>
        <p:nvPicPr>
          <p:cNvPr id="5" name="Содержимое 4" descr="C:\Users\Public\Pictures\Sample Pictures\VvIl_1b8qbI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38400"/>
            <a:ext cx="4267200" cy="306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Мастер-класс по изготовлению </a:t>
            </a:r>
            <a:r>
              <a:rPr lang="ru-RU" dirty="0" err="1" smtClean="0"/>
              <a:t>фликера-броши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43200" y="5715000"/>
            <a:ext cx="4038600" cy="71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Брошь готова!</a:t>
            </a:r>
          </a:p>
          <a:p>
            <a:endParaRPr lang="ru-RU" dirty="0"/>
          </a:p>
        </p:txBody>
      </p:sp>
      <p:pic>
        <p:nvPicPr>
          <p:cNvPr id="5" name="Содержимое 4" descr="C:\Users\Public\Pictures\Sample Pictures\kR0cS5xGRg4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752600"/>
            <a:ext cx="6172200" cy="38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506"/>
          </a:xfrm>
        </p:spPr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8066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Необязательно покупать </a:t>
            </a:r>
            <a:r>
              <a:rPr lang="ru-RU" sz="2000" dirty="0" err="1" smtClean="0"/>
              <a:t>фликер</a:t>
            </a:r>
            <a:r>
              <a:rPr lang="ru-RU" sz="2000" dirty="0" smtClean="0"/>
              <a:t>, его можно сделать своими руками. </a:t>
            </a: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Начните </a:t>
            </a:r>
            <a:r>
              <a:rPr lang="ru-RU" sz="2000" dirty="0" smtClean="0"/>
              <a:t>с себя – </a:t>
            </a:r>
            <a:r>
              <a:rPr lang="ru-RU" sz="2000" dirty="0" smtClean="0"/>
              <a:t>прикрепите </a:t>
            </a:r>
            <a:r>
              <a:rPr lang="ru-RU" sz="2000" dirty="0" err="1" smtClean="0"/>
              <a:t>фликер</a:t>
            </a:r>
            <a:r>
              <a:rPr lang="ru-RU" sz="2000" dirty="0" smtClean="0"/>
              <a:t>. </a:t>
            </a:r>
          </a:p>
          <a:p>
            <a:pPr algn="ctr"/>
            <a:endParaRPr lang="ru-RU" sz="2000" dirty="0"/>
          </a:p>
        </p:txBody>
      </p:sp>
      <p:pic>
        <p:nvPicPr>
          <p:cNvPr id="2050" name="Picture 2" descr="C:\Users\user\Desktop\ЮИД\Рейд ЮИД И ГИБДД\IMG_20191127_084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95400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0574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Цель</a:t>
            </a:r>
            <a:r>
              <a:rPr lang="ru-RU" sz="3100" b="1" dirty="0" smtClean="0"/>
              <a:t>: </a:t>
            </a:r>
            <a:r>
              <a:rPr lang="ru-RU" sz="3100" dirty="0" smtClean="0"/>
              <a:t>формирование осознания необходимости использования </a:t>
            </a:r>
            <a:r>
              <a:rPr lang="ru-RU" sz="3100" dirty="0" err="1" smtClean="0"/>
              <a:t>световозвращающих</a:t>
            </a:r>
            <a:r>
              <a:rPr lang="ru-RU" sz="3100" dirty="0" smtClean="0"/>
              <a:t> элементов в одежде школьников.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78780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Задачи:</a:t>
            </a:r>
            <a:endParaRPr lang="ru-RU" dirty="0" smtClean="0"/>
          </a:p>
          <a:p>
            <a:pPr lvl="0"/>
            <a:r>
              <a:rPr lang="ru-RU" dirty="0" smtClean="0"/>
              <a:t>изучить историю появления </a:t>
            </a:r>
            <a:r>
              <a:rPr lang="ru-RU" dirty="0" err="1" smtClean="0"/>
              <a:t>фликера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выяснить принцип действия </a:t>
            </a:r>
            <a:r>
              <a:rPr lang="ru-RU" dirty="0" err="1" smtClean="0"/>
              <a:t>фликеров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доказать необходимость использования </a:t>
            </a:r>
            <a:r>
              <a:rPr lang="ru-RU" dirty="0" err="1" smtClean="0"/>
              <a:t>световозвращающих</a:t>
            </a:r>
            <a:r>
              <a:rPr lang="ru-RU" dirty="0" smtClean="0"/>
              <a:t> элементов в одежде;</a:t>
            </a:r>
          </a:p>
          <a:p>
            <a:pPr lvl="0"/>
            <a:r>
              <a:rPr lang="ru-RU" dirty="0" smtClean="0"/>
              <a:t>узнать, какие </a:t>
            </a:r>
            <a:r>
              <a:rPr lang="ru-RU" dirty="0" err="1" smtClean="0"/>
              <a:t>фликеры</a:t>
            </a:r>
            <a:r>
              <a:rPr lang="ru-RU" dirty="0" smtClean="0"/>
              <a:t> наиболее полезны;</a:t>
            </a:r>
          </a:p>
          <a:p>
            <a:pPr lvl="0"/>
            <a:r>
              <a:rPr lang="ru-RU" dirty="0" smtClean="0"/>
              <a:t>Научиться изготавливать </a:t>
            </a:r>
            <a:r>
              <a:rPr lang="ru-RU" dirty="0" err="1" smtClean="0"/>
              <a:t>фликер</a:t>
            </a:r>
            <a:r>
              <a:rPr lang="ru-RU" dirty="0" smtClean="0"/>
              <a:t> своими руками.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возникновения </a:t>
            </a:r>
            <a:r>
              <a:rPr lang="ru-RU" dirty="0" err="1" smtClean="0"/>
              <a:t>фликера</a:t>
            </a:r>
            <a:endParaRPr lang="ru-RU" dirty="0"/>
          </a:p>
        </p:txBody>
      </p:sp>
      <p:pic>
        <p:nvPicPr>
          <p:cNvPr id="7" name="Содержимое 6" descr="F:\Фликер\Comparison_of_retroreflectors.svg.pn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45009" y="1722438"/>
            <a:ext cx="2262981" cy="452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Содержимое 7" descr="F:\Фликер\576578054a9ca15be907ea835e4d3906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07841"/>
            <a:ext cx="4038600" cy="3155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Рейд на наличие светоотражающих элементов</a:t>
            </a:r>
            <a:endParaRPr lang="ru-RU" dirty="0"/>
          </a:p>
        </p:txBody>
      </p:sp>
      <p:pic>
        <p:nvPicPr>
          <p:cNvPr id="1026" name="Picture 2" descr="C:\Users\user\Desktop\фото школа 10 ЮИД\фото 2 юид\IMG_20191127_0801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470944"/>
            <a:ext cx="4038600" cy="3028950"/>
          </a:xfrm>
          <a:prstGeom prst="rect">
            <a:avLst/>
          </a:prstGeom>
          <a:noFill/>
        </p:spPr>
      </p:pic>
      <p:pic>
        <p:nvPicPr>
          <p:cNvPr id="9" name="Picture 4" descr="C:\Users\user\Desktop\ЮИД\Рейд ЮИД И ГИБДД\IMG_20191127_0827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722438"/>
            <a:ext cx="3394472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Мастер-класс по изготовлению </a:t>
            </a:r>
            <a:r>
              <a:rPr lang="ru-RU" dirty="0" err="1" smtClean="0"/>
              <a:t>фликера-броши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124200"/>
            <a:ext cx="4038600" cy="3124200"/>
          </a:xfrm>
        </p:spPr>
        <p:txBody>
          <a:bodyPr/>
          <a:lstStyle/>
          <a:p>
            <a:pPr lvl="0"/>
            <a:r>
              <a:rPr lang="ru-RU" dirty="0" smtClean="0"/>
              <a:t>На фетр переводим при помощи циркуля 2 одинаковых круга.</a:t>
            </a:r>
          </a:p>
          <a:p>
            <a:endParaRPr lang="ru-RU" dirty="0"/>
          </a:p>
        </p:txBody>
      </p:sp>
      <p:pic>
        <p:nvPicPr>
          <p:cNvPr id="5" name="Содержимое 4" descr="C:\Users\Public\Pictures\Sample Pictures\Q9O0pt4nN50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9264" y="1722438"/>
            <a:ext cx="33944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Мастер-класс по изготовлению </a:t>
            </a:r>
            <a:r>
              <a:rPr lang="ru-RU" dirty="0" err="1" smtClean="0"/>
              <a:t>фликера-броши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657600"/>
          </a:xfrm>
        </p:spPr>
        <p:txBody>
          <a:bodyPr/>
          <a:lstStyle/>
          <a:p>
            <a:pPr lvl="0"/>
            <a:r>
              <a:rPr lang="ru-RU" dirty="0" smtClean="0"/>
              <a:t>Аккуратно, соблюдая технику безопасности, вырезаем круги</a:t>
            </a:r>
          </a:p>
          <a:p>
            <a:endParaRPr lang="ru-RU" dirty="0"/>
          </a:p>
        </p:txBody>
      </p:sp>
      <p:pic>
        <p:nvPicPr>
          <p:cNvPr id="5" name="Содержимое 4" descr="C:\Users\Public\Pictures\Sample Pictures\zIRCVuuSPJo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9264" y="1722438"/>
            <a:ext cx="33944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Мастер-класс по изготовлению </a:t>
            </a:r>
            <a:r>
              <a:rPr lang="ru-RU" dirty="0" err="1" smtClean="0"/>
              <a:t>фликера-броши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276600"/>
          </a:xfrm>
        </p:spPr>
        <p:txBody>
          <a:bodyPr/>
          <a:lstStyle/>
          <a:p>
            <a:r>
              <a:rPr lang="ru-RU" dirty="0" smtClean="0"/>
              <a:t>Разрезаем </a:t>
            </a:r>
            <a:r>
              <a:rPr lang="ru-RU" dirty="0" smtClean="0"/>
              <a:t>светоотражающую ленту на одинаковые отрезки</a:t>
            </a:r>
          </a:p>
          <a:p>
            <a:endParaRPr lang="ru-RU" dirty="0"/>
          </a:p>
        </p:txBody>
      </p:sp>
      <p:pic>
        <p:nvPicPr>
          <p:cNvPr id="6" name="Содержимое 5" descr="C:\Users\Public\Pictures\Sample Pictures\HvphSpv8jXU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7094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Мастер-класс по изготовлению </a:t>
            </a:r>
            <a:r>
              <a:rPr lang="ru-RU" dirty="0" err="1" smtClean="0"/>
              <a:t>фликера-броши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733800"/>
          </a:xfrm>
        </p:spPr>
        <p:txBody>
          <a:bodyPr/>
          <a:lstStyle/>
          <a:p>
            <a:r>
              <a:rPr lang="ru-RU" dirty="0" smtClean="0"/>
              <a:t>Сворачиваем </a:t>
            </a:r>
            <a:r>
              <a:rPr lang="ru-RU" dirty="0" smtClean="0"/>
              <a:t>их пополам, закрепляем </a:t>
            </a:r>
            <a:r>
              <a:rPr lang="ru-RU" dirty="0" err="1" smtClean="0"/>
              <a:t>степлером</a:t>
            </a:r>
            <a:r>
              <a:rPr lang="ru-RU" dirty="0" smtClean="0"/>
              <a:t>, получилось 8 лепестков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C:\Users\Public\Pictures\Sample Pictures\7ltfmoxA0VU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098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Мастер-класс по изготовлению </a:t>
            </a:r>
            <a:r>
              <a:rPr lang="ru-RU" dirty="0" err="1" smtClean="0"/>
              <a:t>фликера-броши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4038600" cy="3048000"/>
          </a:xfrm>
        </p:spPr>
        <p:txBody>
          <a:bodyPr/>
          <a:lstStyle/>
          <a:p>
            <a:r>
              <a:rPr lang="ru-RU" dirty="0" smtClean="0"/>
              <a:t>Наклеиваем </a:t>
            </a:r>
            <a:r>
              <a:rPr lang="ru-RU" dirty="0" smtClean="0"/>
              <a:t>лепестки на круглую основу по кругу.</a:t>
            </a:r>
          </a:p>
          <a:p>
            <a:endParaRPr lang="ru-RU" dirty="0"/>
          </a:p>
        </p:txBody>
      </p:sp>
      <p:pic>
        <p:nvPicPr>
          <p:cNvPr id="5" name="Содержимое 4" descr="C:\Users\Public\Pictures\Sample Pictures\lQv2oIX8mig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0"/>
            <a:ext cx="42672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</TotalTime>
  <Words>174</Words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Индивидуальный исследовательский проект   «Маленький фликер - большая польза» </vt:lpstr>
      <vt:lpstr> Цель: формирование осознания необходимости использования световозвращающих элементов в одежде школьников. </vt:lpstr>
      <vt:lpstr>История возникновения фликера</vt:lpstr>
      <vt:lpstr>Рейд на наличие светоотражающих элементов</vt:lpstr>
      <vt:lpstr>Мастер-класс по изготовлению фликера-броши</vt:lpstr>
      <vt:lpstr>Мастер-класс по изготовлению фликера-броши</vt:lpstr>
      <vt:lpstr>Мастер-класс по изготовлению фликера-броши</vt:lpstr>
      <vt:lpstr>Мастер-класс по изготовлению фликера-броши</vt:lpstr>
      <vt:lpstr>Мастер-класс по изготовлению фликера-броши</vt:lpstr>
      <vt:lpstr>Мастер-класс по изготовлению фликера-броши</vt:lpstr>
      <vt:lpstr>Мастер-класс по изготовлению фликера-броши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Индивидуальный исследовательский проект   «Маленький фликер - большая польза» </dc:title>
  <dc:creator>user</dc:creator>
  <cp:lastModifiedBy>user</cp:lastModifiedBy>
  <cp:revision>3</cp:revision>
  <dcterms:created xsi:type="dcterms:W3CDTF">2020-01-27T10:04:50Z</dcterms:created>
  <dcterms:modified xsi:type="dcterms:W3CDTF">2020-01-27T10:28:24Z</dcterms:modified>
</cp:coreProperties>
</file>