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rPr>
              <a:t>Матушка природа</a:t>
            </a:r>
            <a:endParaRPr lang="ru-RU" dirty="0">
              <a:solidFill>
                <a:schemeClr val="tx2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pic>
        <p:nvPicPr>
          <p:cNvPr id="1026" name="Picture 2" descr="C:\Users\User\Desktop\s12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430" y="1554163"/>
            <a:ext cx="7241539" cy="452596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26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96751"/>
            <a:ext cx="4065872" cy="542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083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08720"/>
            <a:ext cx="4896544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73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</TotalTime>
  <Words>2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Трек</vt:lpstr>
      <vt:lpstr>Матушка природа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Матушка природа</dc:title>
  <dc:creator>User</dc:creator>
  <cp:lastModifiedBy>User</cp:lastModifiedBy>
  <cp:revision>2</cp:revision>
  <dcterms:created xsi:type="dcterms:W3CDTF">2020-04-29T12:48:07Z</dcterms:created>
  <dcterms:modified xsi:type="dcterms:W3CDTF">2020-04-29T18:28:15Z</dcterms:modified>
</cp:coreProperties>
</file>