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Матушка природа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715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025" y="2324100"/>
            <a:ext cx="5848962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групп карантин\Абдурашидова Марьям\IMG_2020-04-28_11-27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групп карантин\Абдурашидова Марьям\IMG_2020-04-28_11-29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648"/>
            <a:ext cx="65973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групп карантин\Абдурашидова Марьям\IMG-20200420-WA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6" y="332656"/>
            <a:ext cx="28403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групп карантин\Абдурашидова Марьям\IMG-20200427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29823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групп карантин\Абдурашидова Марьям\IMG-20200427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747"/>
            <a:ext cx="3456384" cy="62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747"/>
            <a:ext cx="3096344" cy="627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Матушка природа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2020-04-28T18:28:13Z</dcterms:created>
  <dcterms:modified xsi:type="dcterms:W3CDTF">2020-04-29T12:32:22Z</dcterms:modified>
</cp:coreProperties>
</file>