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685800"/>
            <a:ext cx="585216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Матушка природа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групп карантин\Хашханоа Мухаммад\IMG-20200428-WA0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563"/>
            <a:ext cx="3905008" cy="52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групп карантин\Хашханоа Мухаммад\IMG-20200428-WA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501624"/>
            <a:ext cx="3977729" cy="53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фото групп карантин\Хашханоа Мухаммад\IMG-20200428-WA0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групп карантин\Хашханоа Мухаммад\IMG-20200428-WA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групп карантин\Хашханоа Мухаммад\IMG-20200428-WA0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0089"/>
            <a:ext cx="3816424" cy="649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</TotalTime>
  <Words>2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Базовая</vt:lpstr>
      <vt:lpstr>Матушка природа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2020-04-28T18:36:27Z</dcterms:created>
  <dcterms:modified xsi:type="dcterms:W3CDTF">2020-04-29T12:40:39Z</dcterms:modified>
</cp:coreProperties>
</file>