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Матушка природа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User\Desktop\71505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61964"/>
            <a:ext cx="7239000" cy="4342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99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фото групп карантин\сарыбасов Рамазан\IMG-20200428-WA00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2952328" cy="393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фото групп карантин\сарыбасов Рамазан\IMG-20200428-WA00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32656"/>
            <a:ext cx="3528392" cy="264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фото групп карантин\сарыбасов Рамазан\IMG-20200428-WA001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146" y="2780928"/>
            <a:ext cx="2987824" cy="398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459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фото групп карантин\сарыбасов Рамазан\IMG-20200423-WA01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861048"/>
            <a:ext cx="4680520" cy="2635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фото групп карантин\сарыбасов Рамазан\IMG-20200427-WA004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3888432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65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</TotalTime>
  <Words>2</Words>
  <Application>Microsoft Office PowerPoint</Application>
  <PresentationFormat>Экран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Изящная</vt:lpstr>
      <vt:lpstr>Матушка природа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2020-04-28T18:33:00Z</dcterms:created>
  <dcterms:modified xsi:type="dcterms:W3CDTF">2020-04-29T12:36:42Z</dcterms:modified>
</cp:coreProperties>
</file>