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15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9126" y="2674938"/>
            <a:ext cx="575368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Матушка природы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фото групп карантин\Матюхина Васелиса\IMG_2020-04-28_11-2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272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групп карантин\Матюхина Васелиса\IMG_2020-04-28_11-24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групп карантин\Матюхина Васелиса\IMG-20200423-WA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014"/>
            <a:ext cx="669674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групп карантин\Матюхина Васелиса\IMG-20200424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5527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Матушка природы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2020-04-28T18:19:47Z</dcterms:created>
  <dcterms:modified xsi:type="dcterms:W3CDTF">2020-04-29T12:34:58Z</dcterms:modified>
</cp:coreProperties>
</file>