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Матушка природа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User\Desktop\s120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3370" y="731838"/>
            <a:ext cx="5560059" cy="34750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6694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62" y="332656"/>
            <a:ext cx="410445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268760"/>
            <a:ext cx="3888432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919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745" y="414958"/>
            <a:ext cx="4700381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9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фото групп карантин\Баранецкая Кристина\IMG_2020-04-28_11-31-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165304" cy="616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37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2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Матушка природа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Матушка природа</dc:title>
  <dc:creator>User</dc:creator>
  <cp:lastModifiedBy>User</cp:lastModifiedBy>
  <cp:revision>2</cp:revision>
  <dcterms:created xsi:type="dcterms:W3CDTF">2020-04-28T18:42:56Z</dcterms:created>
  <dcterms:modified xsi:type="dcterms:W3CDTF">2020-04-29T18:33:08Z</dcterms:modified>
</cp:coreProperties>
</file>