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Матушка природа</a:t>
            </a:r>
            <a:endParaRPr lang="ru-RU" dirty="0"/>
          </a:p>
        </p:txBody>
      </p:sp>
      <p:pic>
        <p:nvPicPr>
          <p:cNvPr id="1026" name="Picture 2" descr="C:\Users\User\Desktop\s120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370" y="731838"/>
            <a:ext cx="5560059" cy="34750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893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76672"/>
            <a:ext cx="7130008" cy="5347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313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59" y="620688"/>
            <a:ext cx="4032448" cy="5376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0102" y="620688"/>
            <a:ext cx="3996444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949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фото групп карантин\Алкачева Ангелина\IMG-20200423-WA002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22299">
            <a:off x="482300" y="815229"/>
            <a:ext cx="3096344" cy="412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фото групп карантин\Алкачева Ангелина\IMG-20200423-WA004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4373">
            <a:off x="4243730" y="476672"/>
            <a:ext cx="3942438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744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фото групп карантин\Алкачева Ангелина\IMG-20200427-WA00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32656"/>
            <a:ext cx="4752528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241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</TotalTime>
  <Words>2</Words>
  <Application>Microsoft Office PowerPoint</Application>
  <PresentationFormat>Экран (4:3)</PresentationFormat>
  <Paragraphs>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Матушка природа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2020-04-28T18:42:31Z</dcterms:created>
  <dcterms:modified xsi:type="dcterms:W3CDTF">2020-04-29T12:41:45Z</dcterms:modified>
</cp:coreProperties>
</file>