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18" autoAdjust="0"/>
  </p:normalViewPr>
  <p:slideViewPr>
    <p:cSldViewPr>
      <p:cViewPr varScale="1">
        <p:scale>
          <a:sx n="63" d="100"/>
          <a:sy n="63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252028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ГБДОУ НАО «ЦРР-ДС «Аннушка»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«Предлоги»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22313" y="3645024"/>
            <a:ext cx="7772400" cy="216024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Новосёлова С.Е. </a:t>
            </a: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первой </a:t>
            </a: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42" name="Picture 2" descr="F:\игра\предлоги\2W8SeTOwXpw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80" t="34223" r="33981" b="36443"/>
          <a:stretch>
            <a:fillRect/>
          </a:stretch>
        </p:blipFill>
        <p:spPr bwMode="auto">
          <a:xfrm>
            <a:off x="3347864" y="404664"/>
            <a:ext cx="2376264" cy="1728192"/>
          </a:xfrm>
          <a:prstGeom prst="rect">
            <a:avLst/>
          </a:prstGeom>
          <a:noFill/>
        </p:spPr>
      </p:pic>
      <p:pic>
        <p:nvPicPr>
          <p:cNvPr id="112643" name="Picture 3" descr="F:\игра\предлоги\2W8SeTOwXp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31" t="6804" r="37565" b="65717"/>
          <a:stretch>
            <a:fillRect/>
          </a:stretch>
        </p:blipFill>
        <p:spPr bwMode="auto">
          <a:xfrm>
            <a:off x="1000100" y="1500174"/>
            <a:ext cx="1785950" cy="1428760"/>
          </a:xfrm>
          <a:prstGeom prst="rect">
            <a:avLst/>
          </a:prstGeom>
          <a:noFill/>
        </p:spPr>
      </p:pic>
      <p:pic>
        <p:nvPicPr>
          <p:cNvPr id="112644" name="Picture 4" descr="F:\игра\предлоги\2W8SeTOwXp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05" t="35853" r="5602" b="38042"/>
          <a:stretch>
            <a:fillRect/>
          </a:stretch>
        </p:blipFill>
        <p:spPr bwMode="auto">
          <a:xfrm>
            <a:off x="714348" y="4832086"/>
            <a:ext cx="2071702" cy="1357322"/>
          </a:xfrm>
          <a:prstGeom prst="rect">
            <a:avLst/>
          </a:prstGeom>
          <a:noFill/>
        </p:spPr>
      </p:pic>
      <p:pic>
        <p:nvPicPr>
          <p:cNvPr id="112645" name="Picture 5" descr="F:\игра\предлоги\2W8SeTOwXp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9" t="35355" r="67357" b="37576"/>
          <a:stretch>
            <a:fillRect/>
          </a:stretch>
        </p:blipFill>
        <p:spPr bwMode="auto">
          <a:xfrm>
            <a:off x="3571868" y="2928934"/>
            <a:ext cx="2100277" cy="1500198"/>
          </a:xfrm>
          <a:prstGeom prst="rect">
            <a:avLst/>
          </a:prstGeom>
          <a:noFill/>
        </p:spPr>
      </p:pic>
      <p:pic>
        <p:nvPicPr>
          <p:cNvPr id="112646" name="Picture 6" descr="F:\игра\предлоги\2W8SeTOwXp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94" t="6856" r="4767" b="66638"/>
          <a:stretch>
            <a:fillRect/>
          </a:stretch>
        </p:blipFill>
        <p:spPr bwMode="auto">
          <a:xfrm>
            <a:off x="6429388" y="1500174"/>
            <a:ext cx="2000264" cy="1357322"/>
          </a:xfrm>
          <a:prstGeom prst="rect">
            <a:avLst/>
          </a:prstGeom>
          <a:noFill/>
        </p:spPr>
      </p:pic>
      <p:pic>
        <p:nvPicPr>
          <p:cNvPr id="112647" name="Picture 7" descr="F:\игра\предлоги\2W8SeTOwXp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0" t="63995" r="66228" b="8526"/>
          <a:stretch>
            <a:fillRect/>
          </a:stretch>
        </p:blipFill>
        <p:spPr bwMode="auto">
          <a:xfrm>
            <a:off x="6357950" y="4929198"/>
            <a:ext cx="2071702" cy="1428760"/>
          </a:xfrm>
          <a:prstGeom prst="rect">
            <a:avLst/>
          </a:prstGeom>
          <a:noFill/>
        </p:spPr>
      </p:pic>
      <p:pic>
        <p:nvPicPr>
          <p:cNvPr id="112648" name="Picture 8" descr="F:\игра\предлоги\EFf_RosO6c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15" t="7941" r="36592" b="65954"/>
          <a:stretch>
            <a:fillRect/>
          </a:stretch>
        </p:blipFill>
        <p:spPr bwMode="auto">
          <a:xfrm>
            <a:off x="785786" y="3286124"/>
            <a:ext cx="2071702" cy="1357322"/>
          </a:xfrm>
          <a:prstGeom prst="rect">
            <a:avLst/>
          </a:prstGeom>
          <a:noFill/>
        </p:spPr>
      </p:pic>
      <p:pic>
        <p:nvPicPr>
          <p:cNvPr id="112649" name="Picture 9" descr="F:\игра\предлоги\htaKBH4QuBQ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03" t="63845" r="6530" b="9871"/>
          <a:stretch>
            <a:fillRect/>
          </a:stretch>
        </p:blipFill>
        <p:spPr bwMode="auto">
          <a:xfrm>
            <a:off x="6357950" y="3143248"/>
            <a:ext cx="2071702" cy="1428760"/>
          </a:xfrm>
          <a:prstGeom prst="rect">
            <a:avLst/>
          </a:prstGeom>
          <a:noFill/>
        </p:spPr>
      </p:pic>
      <p:pic>
        <p:nvPicPr>
          <p:cNvPr id="112650" name="Picture 10" descr="F:\игра\предлоги\if6Rs30oT_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2" t="64907" r="67291" b="8809"/>
          <a:stretch>
            <a:fillRect/>
          </a:stretch>
        </p:blipFill>
        <p:spPr bwMode="auto">
          <a:xfrm>
            <a:off x="3571868" y="4929198"/>
            <a:ext cx="214314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26164 -0.1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2.59259E-6 L -0.28108 -0.1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-6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0538 -0.330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65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2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30087 -0.607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03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32431 -0.637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-3189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3666" name="Picture 2" descr="F:\игра\предлоги\EFf_RosO6cM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90" t="33732" r="33480" b="34640"/>
          <a:stretch>
            <a:fillRect/>
          </a:stretch>
        </p:blipFill>
        <p:spPr bwMode="auto">
          <a:xfrm>
            <a:off x="3563888" y="332656"/>
            <a:ext cx="2232248" cy="1656184"/>
          </a:xfrm>
          <a:prstGeom prst="rect">
            <a:avLst/>
          </a:prstGeom>
          <a:noFill/>
        </p:spPr>
      </p:pic>
      <p:pic>
        <p:nvPicPr>
          <p:cNvPr id="113667" name="Picture 3" descr="F:\игра\предлоги\EFf_RosO6c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42" t="8395" r="35632" b="66874"/>
          <a:stretch>
            <a:fillRect/>
          </a:stretch>
        </p:blipFill>
        <p:spPr bwMode="auto">
          <a:xfrm>
            <a:off x="714348" y="1643050"/>
            <a:ext cx="2071702" cy="1285884"/>
          </a:xfrm>
          <a:prstGeom prst="rect">
            <a:avLst/>
          </a:prstGeom>
          <a:noFill/>
        </p:spPr>
      </p:pic>
      <p:pic>
        <p:nvPicPr>
          <p:cNvPr id="113668" name="Picture 4" descr="F:\игра\предлоги\EFf_RosO6c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66" t="65007" r="36663" b="10262"/>
          <a:stretch>
            <a:fillRect/>
          </a:stretch>
        </p:blipFill>
        <p:spPr bwMode="auto">
          <a:xfrm>
            <a:off x="714348" y="5000636"/>
            <a:ext cx="2000264" cy="1285884"/>
          </a:xfrm>
          <a:prstGeom prst="rect">
            <a:avLst/>
          </a:prstGeom>
          <a:noFill/>
        </p:spPr>
      </p:pic>
      <p:pic>
        <p:nvPicPr>
          <p:cNvPr id="113669" name="Picture 5" descr="F:\игра\предлоги\EFf_RosO6c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95" t="36751" r="4941" b="38518"/>
          <a:stretch>
            <a:fillRect/>
          </a:stretch>
        </p:blipFill>
        <p:spPr bwMode="auto">
          <a:xfrm>
            <a:off x="3643306" y="3000372"/>
            <a:ext cx="2143140" cy="1285884"/>
          </a:xfrm>
          <a:prstGeom prst="rect">
            <a:avLst/>
          </a:prstGeom>
          <a:noFill/>
        </p:spPr>
      </p:pic>
      <p:pic>
        <p:nvPicPr>
          <p:cNvPr id="9" name="Picture 6" descr="F:\игра\предлоги\2W8SeTOwXp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29" t="6577" r="5132" b="65521"/>
          <a:stretch>
            <a:fillRect/>
          </a:stretch>
        </p:blipFill>
        <p:spPr bwMode="auto">
          <a:xfrm>
            <a:off x="714348" y="3286124"/>
            <a:ext cx="2000264" cy="1428760"/>
          </a:xfrm>
          <a:prstGeom prst="rect">
            <a:avLst/>
          </a:prstGeom>
          <a:noFill/>
        </p:spPr>
      </p:pic>
      <p:pic>
        <p:nvPicPr>
          <p:cNvPr id="113670" name="Picture 6" descr="F:\игра\предлоги\if6Rs30oT_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0" t="35983" r="66778" b="37524"/>
          <a:stretch>
            <a:fillRect/>
          </a:stretch>
        </p:blipFill>
        <p:spPr bwMode="auto">
          <a:xfrm>
            <a:off x="6500826" y="1500174"/>
            <a:ext cx="2071702" cy="1357322"/>
          </a:xfrm>
          <a:prstGeom prst="rect">
            <a:avLst/>
          </a:prstGeom>
          <a:noFill/>
        </p:spPr>
      </p:pic>
      <p:pic>
        <p:nvPicPr>
          <p:cNvPr id="113671" name="Picture 7" descr="F:\игра\предлоги\EFf_RosO6c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5" t="65449" r="65699" b="10801"/>
          <a:stretch>
            <a:fillRect/>
          </a:stretch>
        </p:blipFill>
        <p:spPr bwMode="auto">
          <a:xfrm>
            <a:off x="6156176" y="4581128"/>
            <a:ext cx="2357454" cy="1357322"/>
          </a:xfrm>
          <a:prstGeom prst="rect">
            <a:avLst/>
          </a:prstGeom>
          <a:noFill/>
        </p:spPr>
      </p:pic>
      <p:pic>
        <p:nvPicPr>
          <p:cNvPr id="113672" name="Picture 8" descr="F:\игра\предлоги\yWznxBXAAW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65" t="63855" r="36598" b="9861"/>
          <a:stretch>
            <a:fillRect/>
          </a:stretch>
        </p:blipFill>
        <p:spPr bwMode="auto">
          <a:xfrm>
            <a:off x="6572264" y="3071810"/>
            <a:ext cx="2000264" cy="1428760"/>
          </a:xfrm>
          <a:prstGeom prst="rect">
            <a:avLst/>
          </a:prstGeom>
          <a:noFill/>
        </p:spPr>
      </p:pic>
      <p:pic>
        <p:nvPicPr>
          <p:cNvPr id="113673" name="Picture 9" descr="F:\игра\предлоги\SjDtctHTRr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9" t="36344" r="65695" b="37372"/>
          <a:stretch>
            <a:fillRect/>
          </a:stretch>
        </p:blipFill>
        <p:spPr bwMode="auto">
          <a:xfrm>
            <a:off x="3643306" y="4884400"/>
            <a:ext cx="221457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146 -0.1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8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018 -0.3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3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3.33333E-6 L 0.32031 -0.6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329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3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0364 -0.65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26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0648 L -0.27847 -0.6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298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3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4690" name="Picture 2" descr="F:\игра\предлоги\V2ArtiTX3Z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24" t="33915" r="33839" b="35617"/>
          <a:stretch>
            <a:fillRect/>
          </a:stretch>
        </p:blipFill>
        <p:spPr bwMode="auto">
          <a:xfrm>
            <a:off x="3419872" y="404664"/>
            <a:ext cx="2376264" cy="1584176"/>
          </a:xfrm>
          <a:prstGeom prst="rect">
            <a:avLst/>
          </a:prstGeom>
          <a:noFill/>
        </p:spPr>
      </p:pic>
      <p:pic>
        <p:nvPicPr>
          <p:cNvPr id="114691" name="Picture 3" descr="F:\игра\предлоги\V2ArtiTX3Z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2" t="7073" r="66634" b="66006"/>
          <a:stretch>
            <a:fillRect/>
          </a:stretch>
        </p:blipFill>
        <p:spPr bwMode="auto">
          <a:xfrm>
            <a:off x="571472" y="1571612"/>
            <a:ext cx="2071702" cy="1357322"/>
          </a:xfrm>
          <a:prstGeom prst="rect">
            <a:avLst/>
          </a:prstGeom>
          <a:noFill/>
        </p:spPr>
      </p:pic>
      <p:pic>
        <p:nvPicPr>
          <p:cNvPr id="5" name="Picture 2" descr="F:\игра\предлоги\V2ArtiTX3Z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0" t="36444" r="66587" b="37451"/>
          <a:stretch>
            <a:fillRect/>
          </a:stretch>
        </p:blipFill>
        <p:spPr bwMode="auto">
          <a:xfrm>
            <a:off x="1000100" y="4929198"/>
            <a:ext cx="2071702" cy="1357322"/>
          </a:xfrm>
          <a:prstGeom prst="rect">
            <a:avLst/>
          </a:prstGeom>
          <a:noFill/>
        </p:spPr>
      </p:pic>
      <p:pic>
        <p:nvPicPr>
          <p:cNvPr id="6" name="Picture 2" descr="F:\игра\предлоги\V2ArtiTX3Z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75" t="8219" r="4933" b="65676"/>
          <a:stretch>
            <a:fillRect/>
          </a:stretch>
        </p:blipFill>
        <p:spPr bwMode="auto">
          <a:xfrm>
            <a:off x="3643306" y="2786058"/>
            <a:ext cx="2071702" cy="1357322"/>
          </a:xfrm>
          <a:prstGeom prst="rect">
            <a:avLst/>
          </a:prstGeom>
          <a:noFill/>
        </p:spPr>
      </p:pic>
      <p:pic>
        <p:nvPicPr>
          <p:cNvPr id="7" name="Picture 2" descr="F:\игра\предлоги\V2ArtiTX3Z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47" t="64159" r="36233" b="8362"/>
          <a:stretch>
            <a:fillRect/>
          </a:stretch>
        </p:blipFill>
        <p:spPr bwMode="auto">
          <a:xfrm>
            <a:off x="6572834" y="1500174"/>
            <a:ext cx="2000264" cy="1428760"/>
          </a:xfrm>
          <a:prstGeom prst="rect">
            <a:avLst/>
          </a:prstGeom>
          <a:noFill/>
        </p:spPr>
      </p:pic>
      <p:pic>
        <p:nvPicPr>
          <p:cNvPr id="114692" name="Picture 4" descr="F:\игра\предлоги\V2ArtiTX3Z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25" t="65386" r="8542" b="8863"/>
          <a:stretch>
            <a:fillRect/>
          </a:stretch>
        </p:blipFill>
        <p:spPr bwMode="auto">
          <a:xfrm>
            <a:off x="6228184" y="4725144"/>
            <a:ext cx="1857388" cy="1357322"/>
          </a:xfrm>
          <a:prstGeom prst="rect">
            <a:avLst/>
          </a:prstGeom>
          <a:noFill/>
        </p:spPr>
      </p:pic>
      <p:pic>
        <p:nvPicPr>
          <p:cNvPr id="9" name="Picture 6" descr="F:\игра\предлоги\if6Rs30oT_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9" t="35716" r="67119" b="37791"/>
          <a:stretch>
            <a:fillRect/>
          </a:stretch>
        </p:blipFill>
        <p:spPr bwMode="auto">
          <a:xfrm>
            <a:off x="571472" y="3214686"/>
            <a:ext cx="2071702" cy="1357322"/>
          </a:xfrm>
          <a:prstGeom prst="rect">
            <a:avLst/>
          </a:prstGeom>
          <a:noFill/>
        </p:spPr>
      </p:pic>
      <p:pic>
        <p:nvPicPr>
          <p:cNvPr id="10" name="Picture 10" descr="F:\игра\предлоги\if6Rs30oT_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42" t="64907" r="66361" b="8809"/>
          <a:stretch>
            <a:fillRect/>
          </a:stretch>
        </p:blipFill>
        <p:spPr bwMode="auto">
          <a:xfrm>
            <a:off x="3643306" y="4929198"/>
            <a:ext cx="2143140" cy="1428760"/>
          </a:xfrm>
          <a:prstGeom prst="rect">
            <a:avLst/>
          </a:prstGeom>
          <a:noFill/>
        </p:spPr>
      </p:pic>
      <p:pic>
        <p:nvPicPr>
          <p:cNvPr id="11" name="Picture 9" descr="F:\игра\предлоги\htaKBH4QuBQ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41" t="63792" r="6552" b="8609"/>
          <a:stretch>
            <a:fillRect/>
          </a:stretch>
        </p:blipFill>
        <p:spPr bwMode="auto">
          <a:xfrm>
            <a:off x="6715140" y="3143248"/>
            <a:ext cx="192882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32431 -0.1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94 L -0.27483 -0.62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313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0104 -0.664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321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0382 -0.340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7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3594 -0.1483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-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5715" name="Picture 3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24" t="34277" r="33839" b="35255"/>
          <a:stretch>
            <a:fillRect/>
          </a:stretch>
        </p:blipFill>
        <p:spPr bwMode="auto">
          <a:xfrm>
            <a:off x="3491880" y="548680"/>
            <a:ext cx="2448272" cy="1632181"/>
          </a:xfrm>
          <a:prstGeom prst="rect">
            <a:avLst/>
          </a:prstGeom>
          <a:noFill/>
        </p:spPr>
      </p:pic>
      <p:pic>
        <p:nvPicPr>
          <p:cNvPr id="115716" name="Picture 4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" t="36347" r="69650" b="38922"/>
          <a:stretch>
            <a:fillRect/>
          </a:stretch>
        </p:blipFill>
        <p:spPr bwMode="auto">
          <a:xfrm>
            <a:off x="857224" y="1785926"/>
            <a:ext cx="1714512" cy="1285884"/>
          </a:xfrm>
          <a:prstGeom prst="rect">
            <a:avLst/>
          </a:prstGeom>
          <a:noFill/>
        </p:spPr>
      </p:pic>
      <p:pic>
        <p:nvPicPr>
          <p:cNvPr id="115717" name="Picture 5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93" t="7847" r="5587" b="66048"/>
          <a:stretch>
            <a:fillRect/>
          </a:stretch>
        </p:blipFill>
        <p:spPr bwMode="auto">
          <a:xfrm>
            <a:off x="467544" y="4940598"/>
            <a:ext cx="2000264" cy="1357322"/>
          </a:xfrm>
          <a:prstGeom prst="rect">
            <a:avLst/>
          </a:prstGeom>
          <a:noFill/>
        </p:spPr>
      </p:pic>
      <p:pic>
        <p:nvPicPr>
          <p:cNvPr id="115718" name="Picture 6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73" t="65069" r="36895" b="10200"/>
          <a:stretch>
            <a:fillRect/>
          </a:stretch>
        </p:blipFill>
        <p:spPr bwMode="auto">
          <a:xfrm>
            <a:off x="3923928" y="2708920"/>
            <a:ext cx="1714512" cy="1285884"/>
          </a:xfrm>
          <a:prstGeom prst="rect">
            <a:avLst/>
          </a:prstGeom>
          <a:noFill/>
        </p:spPr>
      </p:pic>
      <p:pic>
        <p:nvPicPr>
          <p:cNvPr id="115719" name="Picture 7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3" t="65379" r="66650" b="9651"/>
          <a:stretch>
            <a:fillRect/>
          </a:stretch>
        </p:blipFill>
        <p:spPr bwMode="auto">
          <a:xfrm>
            <a:off x="6357950" y="1714488"/>
            <a:ext cx="2214578" cy="1357322"/>
          </a:xfrm>
          <a:prstGeom prst="rect">
            <a:avLst/>
          </a:prstGeom>
          <a:noFill/>
        </p:spPr>
      </p:pic>
      <p:pic>
        <p:nvPicPr>
          <p:cNvPr id="115720" name="Picture 8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19" t="64786" r="6847" b="10025"/>
          <a:stretch>
            <a:fillRect/>
          </a:stretch>
        </p:blipFill>
        <p:spPr bwMode="auto">
          <a:xfrm>
            <a:off x="6372200" y="4869160"/>
            <a:ext cx="2143140" cy="1428760"/>
          </a:xfrm>
          <a:prstGeom prst="rect">
            <a:avLst/>
          </a:prstGeom>
          <a:noFill/>
        </p:spPr>
      </p:pic>
      <p:pic>
        <p:nvPicPr>
          <p:cNvPr id="11" name="Picture 2" descr="F:\игра\предлоги\V2ArtiTX3Z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85" t="8110" r="7539" b="65785"/>
          <a:stretch>
            <a:fillRect/>
          </a:stretch>
        </p:blipFill>
        <p:spPr bwMode="auto">
          <a:xfrm>
            <a:off x="755576" y="3284984"/>
            <a:ext cx="1857388" cy="1357322"/>
          </a:xfrm>
          <a:prstGeom prst="rect">
            <a:avLst/>
          </a:prstGeom>
          <a:noFill/>
        </p:spPr>
      </p:pic>
      <p:pic>
        <p:nvPicPr>
          <p:cNvPr id="12" name="Picture 9" descr="F:\игра\предлоги\SjDtctHTRr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9" t="36313" r="65695" b="38717"/>
          <a:stretch>
            <a:fillRect/>
          </a:stretch>
        </p:blipFill>
        <p:spPr bwMode="auto">
          <a:xfrm>
            <a:off x="3635896" y="4797152"/>
            <a:ext cx="2286016" cy="1357322"/>
          </a:xfrm>
          <a:prstGeom prst="rect">
            <a:avLst/>
          </a:prstGeom>
          <a:noFill/>
        </p:spPr>
      </p:pic>
      <p:pic>
        <p:nvPicPr>
          <p:cNvPr id="13" name="Picture 7" descr="F:\игра\предлоги\2W8SeTOwXp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4" t="64236" r="66243" b="9659"/>
          <a:stretch>
            <a:fillRect/>
          </a:stretch>
        </p:blipFill>
        <p:spPr bwMode="auto">
          <a:xfrm>
            <a:off x="6500826" y="3357562"/>
            <a:ext cx="207170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3125 -0.1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еще ра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3158 -0.613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30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5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069 -0.3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5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29271 -0.163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8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6740" name="Picture 4" descr="F:\игра\предлоги\if6Rs30oT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24" t="33325" r="33839" b="35255"/>
          <a:stretch>
            <a:fillRect/>
          </a:stretch>
        </p:blipFill>
        <p:spPr bwMode="auto">
          <a:xfrm>
            <a:off x="3131840" y="476672"/>
            <a:ext cx="2723212" cy="1872208"/>
          </a:xfrm>
          <a:prstGeom prst="rect">
            <a:avLst/>
          </a:prstGeom>
          <a:noFill/>
        </p:spPr>
      </p:pic>
      <p:pic>
        <p:nvPicPr>
          <p:cNvPr id="116741" name="Picture 5" descr="F:\игра\предлоги\if6Rs30oT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18" t="38109" r="4117" b="38534"/>
          <a:stretch>
            <a:fillRect/>
          </a:stretch>
        </p:blipFill>
        <p:spPr bwMode="auto">
          <a:xfrm>
            <a:off x="571472" y="1857364"/>
            <a:ext cx="2143140" cy="1214446"/>
          </a:xfrm>
          <a:prstGeom prst="rect">
            <a:avLst/>
          </a:prstGeom>
          <a:noFill/>
        </p:spPr>
      </p:pic>
      <p:pic>
        <p:nvPicPr>
          <p:cNvPr id="116742" name="Picture 6" descr="F:\игра\предлоги\if6Rs30oT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94" t="64884" r="6394" b="8856"/>
          <a:stretch>
            <a:fillRect/>
          </a:stretch>
        </p:blipFill>
        <p:spPr bwMode="auto">
          <a:xfrm>
            <a:off x="3500430" y="5072074"/>
            <a:ext cx="2000264" cy="1428760"/>
          </a:xfrm>
          <a:prstGeom prst="rect">
            <a:avLst/>
          </a:prstGeom>
          <a:noFill/>
        </p:spPr>
      </p:pic>
      <p:pic>
        <p:nvPicPr>
          <p:cNvPr id="8" name="Picture 5" descr="F:\игра\предлоги\EFf_RosO6c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18" t="36751" r="4918" b="38518"/>
          <a:stretch>
            <a:fillRect/>
          </a:stretch>
        </p:blipFill>
        <p:spPr bwMode="auto">
          <a:xfrm>
            <a:off x="3428992" y="3000372"/>
            <a:ext cx="2143140" cy="1285884"/>
          </a:xfrm>
          <a:prstGeom prst="rect">
            <a:avLst/>
          </a:prstGeom>
          <a:noFill/>
        </p:spPr>
      </p:pic>
      <p:pic>
        <p:nvPicPr>
          <p:cNvPr id="9" name="Picture 6" descr="F:\игра\предлоги\if6Rs30oT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5" t="35938" r="67756" b="37568"/>
          <a:stretch>
            <a:fillRect/>
          </a:stretch>
        </p:blipFill>
        <p:spPr bwMode="auto">
          <a:xfrm>
            <a:off x="6500826" y="1785926"/>
            <a:ext cx="1928826" cy="1357322"/>
          </a:xfrm>
          <a:prstGeom prst="rect">
            <a:avLst/>
          </a:prstGeom>
          <a:noFill/>
        </p:spPr>
      </p:pic>
      <p:pic>
        <p:nvPicPr>
          <p:cNvPr id="10" name="Picture 6" descr="F:\игра\предлоги\htaKBH4QuBQ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90" t="65036" r="37534" b="10233"/>
          <a:stretch>
            <a:fillRect/>
          </a:stretch>
        </p:blipFill>
        <p:spPr bwMode="auto">
          <a:xfrm>
            <a:off x="683568" y="3284984"/>
            <a:ext cx="1857388" cy="1285884"/>
          </a:xfrm>
          <a:prstGeom prst="rect">
            <a:avLst/>
          </a:prstGeom>
          <a:noFill/>
        </p:spPr>
      </p:pic>
      <p:pic>
        <p:nvPicPr>
          <p:cNvPr id="11" name="Picture 2" descr="F:\игра\предлоги\V2ArtiTX3Z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26" t="63874" r="37198" b="8647"/>
          <a:stretch>
            <a:fillRect/>
          </a:stretch>
        </p:blipFill>
        <p:spPr bwMode="auto">
          <a:xfrm>
            <a:off x="6572264" y="3357562"/>
            <a:ext cx="1857388" cy="1428760"/>
          </a:xfrm>
          <a:prstGeom prst="rect">
            <a:avLst/>
          </a:prstGeom>
          <a:noFill/>
        </p:spPr>
      </p:pic>
      <p:pic>
        <p:nvPicPr>
          <p:cNvPr id="116743" name="Picture 7" descr="F:\игра\предлоги\if6Rs30oT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80" t="65035" r="36711" b="8104"/>
          <a:stretch>
            <a:fillRect/>
          </a:stretch>
        </p:blipFill>
        <p:spPr bwMode="auto">
          <a:xfrm>
            <a:off x="755576" y="4941168"/>
            <a:ext cx="1928826" cy="1357322"/>
          </a:xfrm>
          <a:prstGeom prst="rect">
            <a:avLst/>
          </a:prstGeom>
          <a:noFill/>
        </p:spPr>
      </p:pic>
      <p:pic>
        <p:nvPicPr>
          <p:cNvPr id="1027" name="Picture 3" descr="F:\игра\предлоги\if6Rs30oT_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14" t="7858" r="38310" b="66037"/>
          <a:stretch>
            <a:fillRect/>
          </a:stretch>
        </p:blipFill>
        <p:spPr bwMode="auto">
          <a:xfrm>
            <a:off x="6444208" y="4869160"/>
            <a:ext cx="185738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7763" name="Picture 3" descr="F:\игра\предлоги\yWznxBXAAW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24" t="33915" r="33839" b="35617"/>
          <a:stretch>
            <a:fillRect/>
          </a:stretch>
        </p:blipFill>
        <p:spPr bwMode="auto">
          <a:xfrm>
            <a:off x="3275856" y="620688"/>
            <a:ext cx="2700300" cy="1800200"/>
          </a:xfrm>
          <a:prstGeom prst="rect">
            <a:avLst/>
          </a:prstGeom>
          <a:noFill/>
        </p:spPr>
      </p:pic>
      <p:pic>
        <p:nvPicPr>
          <p:cNvPr id="2050" name="Picture 2" descr="F:\игра\предлоги\yWznxBXAAW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04" t="7531" r="36919" b="67541"/>
          <a:stretch>
            <a:fillRect/>
          </a:stretch>
        </p:blipFill>
        <p:spPr bwMode="auto">
          <a:xfrm>
            <a:off x="971600" y="1700808"/>
            <a:ext cx="1872208" cy="1296144"/>
          </a:xfrm>
          <a:prstGeom prst="rect">
            <a:avLst/>
          </a:prstGeom>
          <a:noFill/>
        </p:spPr>
      </p:pic>
      <p:pic>
        <p:nvPicPr>
          <p:cNvPr id="2051" name="Picture 3" descr="F:\игра\предлоги\yWznxBXAAW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21" t="65428" r="6025" b="9983"/>
          <a:stretch>
            <a:fillRect/>
          </a:stretch>
        </p:blipFill>
        <p:spPr bwMode="auto">
          <a:xfrm>
            <a:off x="827584" y="5085184"/>
            <a:ext cx="2088232" cy="1368152"/>
          </a:xfrm>
          <a:prstGeom prst="rect">
            <a:avLst/>
          </a:prstGeom>
          <a:noFill/>
        </p:spPr>
      </p:pic>
      <p:pic>
        <p:nvPicPr>
          <p:cNvPr id="2053" name="Picture 5" descr="F:\игра\предлоги\yWznxBXAAW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4" t="36889" r="66736" b="36927"/>
          <a:stretch>
            <a:fillRect/>
          </a:stretch>
        </p:blipFill>
        <p:spPr bwMode="auto">
          <a:xfrm>
            <a:off x="3635896" y="3212976"/>
            <a:ext cx="2160240" cy="1440160"/>
          </a:xfrm>
          <a:prstGeom prst="rect">
            <a:avLst/>
          </a:prstGeom>
          <a:noFill/>
        </p:spPr>
      </p:pic>
      <p:pic>
        <p:nvPicPr>
          <p:cNvPr id="2054" name="Picture 6" descr="F:\игра\предлоги\yWznxBXAAW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09" t="8957" r="4645" b="66922"/>
          <a:stretch>
            <a:fillRect/>
          </a:stretch>
        </p:blipFill>
        <p:spPr bwMode="auto">
          <a:xfrm>
            <a:off x="6372200" y="1556792"/>
            <a:ext cx="2232248" cy="1368152"/>
          </a:xfrm>
          <a:prstGeom prst="rect">
            <a:avLst/>
          </a:prstGeom>
          <a:noFill/>
        </p:spPr>
      </p:pic>
      <p:pic>
        <p:nvPicPr>
          <p:cNvPr id="10" name="Picture 4" descr="F:\игра\предлоги\htaKBH4QuBQ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4" t="36095" r="67908" b="37592"/>
          <a:stretch>
            <a:fillRect/>
          </a:stretch>
        </p:blipFill>
        <p:spPr bwMode="auto">
          <a:xfrm>
            <a:off x="899592" y="3429000"/>
            <a:ext cx="1800200" cy="1368152"/>
          </a:xfrm>
          <a:prstGeom prst="rect">
            <a:avLst/>
          </a:prstGeom>
          <a:noFill/>
        </p:spPr>
      </p:pic>
      <p:pic>
        <p:nvPicPr>
          <p:cNvPr id="11" name="Picture 6" descr="F:\игра\предлоги\if6Rs30oT_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7" t="35683" r="67331" b="37612"/>
          <a:stretch>
            <a:fillRect/>
          </a:stretch>
        </p:blipFill>
        <p:spPr bwMode="auto">
          <a:xfrm>
            <a:off x="6516216" y="3284984"/>
            <a:ext cx="1944216" cy="1368152"/>
          </a:xfrm>
          <a:prstGeom prst="rect">
            <a:avLst/>
          </a:prstGeom>
          <a:noFill/>
        </p:spPr>
      </p:pic>
      <p:pic>
        <p:nvPicPr>
          <p:cNvPr id="12" name="Picture 3" descr="F:\игра\предлоги\EFf_RosO6c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14" t="8121" r="35331" b="66951"/>
          <a:stretch>
            <a:fillRect/>
          </a:stretch>
        </p:blipFill>
        <p:spPr bwMode="auto">
          <a:xfrm>
            <a:off x="3635896" y="5085184"/>
            <a:ext cx="208823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16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ГБДОУ НАО «ЦРР-ДС «Аннушка»    Игра «Предлоги»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Valera</dc:creator>
  <cp:lastModifiedBy>Valera</cp:lastModifiedBy>
  <cp:revision>29</cp:revision>
  <dcterms:created xsi:type="dcterms:W3CDTF">2020-01-19T14:14:34Z</dcterms:created>
  <dcterms:modified xsi:type="dcterms:W3CDTF">2020-05-04T18:11:22Z</dcterms:modified>
</cp:coreProperties>
</file>