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7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E84FD-9DF1-45BC-B523-DB5532ED3BB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910F4-0141-4FD7-924A-E8DE7D530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8A96F4-F12C-4ACD-99B7-4BAAF7337E4A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:\Мои документы\Мои рисунки\0002zk8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32446">
            <a:off x="503238" y="3222625"/>
            <a:ext cx="5453062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E:\Мои документы\Мои рисунки\1756146000b44a837d16c615086eba8840951ad8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14813" y="1214438"/>
            <a:ext cx="4638675" cy="6080125"/>
          </a:xfrm>
        </p:spPr>
      </p:pic>
      <p:sp>
        <p:nvSpPr>
          <p:cNvPr id="5" name="TextBox 4"/>
          <p:cNvSpPr txBox="1"/>
          <p:nvPr/>
        </p:nvSpPr>
        <p:spPr>
          <a:xfrm rot="20862477">
            <a:off x="7034588" y="5278052"/>
            <a:ext cx="2034446" cy="92333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-150" dirty="0">
                <a:ln w="28575">
                  <a:solidFill>
                    <a:schemeClr val="bg1"/>
                  </a:solidFill>
                </a:ln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1945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5214974" cy="196632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«Награды моего</a:t>
            </a:r>
            <a:br>
              <a:rPr lang="ru-RU" sz="54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прадеда»</a:t>
            </a:r>
            <a:endParaRPr lang="ru-RU" sz="5400" b="1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0957938">
            <a:off x="4278035" y="5960359"/>
            <a:ext cx="1954048" cy="864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-150" dirty="0">
                <a:ln w="28575">
                  <a:solidFill>
                    <a:schemeClr val="bg1"/>
                  </a:solidFill>
                </a:ln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1941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357188" y="285750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Поисково-исследовательская</a:t>
            </a:r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>
                <a:solidFill>
                  <a:srgbClr val="0000FF"/>
                </a:solidFill>
              </a:rPr>
              <a:t>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4214813" y="428625"/>
            <a:ext cx="4929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alibri" pitchFamily="34" charset="0"/>
              </a:rPr>
              <a:t>Шла война…</a:t>
            </a:r>
          </a:p>
        </p:txBody>
      </p:sp>
      <p:pic>
        <p:nvPicPr>
          <p:cNvPr id="11267" name="Picture 5" descr="E:\Мои документы\Мои рисунки\post-1131826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095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E:\Мои документы\Мои рисунки\post-198-12603729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86125" y="2157413"/>
            <a:ext cx="5857875" cy="4700587"/>
          </a:xfrm>
        </p:spPr>
      </p:pic>
      <p:pic>
        <p:nvPicPr>
          <p:cNvPr id="11269" name="Picture 4" descr="E:\Мои документы\Мои рисунки\0_bff_acccd49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43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857750" y="0"/>
            <a:ext cx="4286250" cy="6572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20 ноября 1943 года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Северо-Западный фронт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был расформирован,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а его управление 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выведено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в резерв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Ставки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Верховного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Главнокомандования.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1" name="Picture 2" descr="E:\Мои документы\Мои рисунки\0_bff_acccd49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495141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0"/>
            <a:ext cx="5357813" cy="3571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</a:t>
            </a:r>
            <a:br>
              <a:rPr lang="ru-RU" sz="3200" b="1" dirty="0" smtClean="0"/>
            </a:br>
            <a:r>
              <a:rPr lang="ru-RU" sz="3600" b="1" dirty="0" smtClean="0"/>
              <a:t> Мой  прадед продолжил боевые действия с 17 </a:t>
            </a:r>
            <a:r>
              <a:rPr lang="ru-RU" sz="3600" b="1" dirty="0" err="1" smtClean="0"/>
              <a:t>янва</a:t>
            </a:r>
            <a:r>
              <a:rPr lang="ru-RU" sz="3600" b="1" dirty="0" smtClean="0"/>
              <a:t>- </a:t>
            </a:r>
            <a:r>
              <a:rPr lang="ru-RU" sz="3600" b="1" dirty="0" err="1" smtClean="0"/>
              <a:t>ря</a:t>
            </a:r>
            <a:r>
              <a:rPr lang="ru-RU" sz="3600" b="1" dirty="0" smtClean="0"/>
              <a:t>  по 24 июля 1944 года                        </a:t>
            </a:r>
            <a:br>
              <a:rPr lang="ru-RU" sz="3600" b="1" dirty="0" smtClean="0"/>
            </a:br>
            <a:r>
              <a:rPr lang="ru-RU" sz="3600" b="1" dirty="0" smtClean="0"/>
              <a:t> в составе 1-го Украинского               </a:t>
            </a:r>
            <a:br>
              <a:rPr lang="ru-RU" sz="3600" b="1" dirty="0" smtClean="0"/>
            </a:br>
            <a:r>
              <a:rPr lang="ru-RU" sz="3600" b="1" dirty="0" smtClean="0"/>
              <a:t> фронта в звании командира пулемётной роты 281-го</a:t>
            </a:r>
            <a:br>
              <a:rPr lang="ru-RU" sz="3600" b="1" dirty="0" smtClean="0"/>
            </a:br>
            <a:r>
              <a:rPr lang="ru-RU" sz="3600" b="1" dirty="0" smtClean="0"/>
              <a:t> стрелкового полка, 286-й стрелковой дивизии.</a:t>
            </a:r>
            <a:endParaRPr lang="ru-RU" sz="3600" dirty="0"/>
          </a:p>
        </p:txBody>
      </p:sp>
      <p:pic>
        <p:nvPicPr>
          <p:cNvPr id="13315" name="Picture 2" descr="E:\Мои документы\Мои рисунки\р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0"/>
            <a:ext cx="3857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E:\Мои документы\Мои рисунки\г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986213"/>
            <a:ext cx="53578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929188" y="0"/>
            <a:ext cx="4214812" cy="378618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/>
              <a:t>С</a:t>
            </a:r>
            <a:r>
              <a:rPr lang="ru-RU" sz="3600" b="1" dirty="0" smtClean="0"/>
              <a:t> </a:t>
            </a:r>
            <a:r>
              <a:rPr lang="ru-RU" sz="3600" b="1" i="1" dirty="0" smtClean="0"/>
              <a:t>24.07.44</a:t>
            </a:r>
            <a:r>
              <a:rPr lang="ru-RU" sz="3600" b="1" dirty="0" smtClean="0"/>
              <a:t> по </a:t>
            </a:r>
            <a:r>
              <a:rPr lang="ru-RU" sz="3600" b="1" i="1" dirty="0" smtClean="0"/>
              <a:t>13.01.45</a:t>
            </a:r>
            <a:r>
              <a:rPr lang="ru-RU" sz="3600" b="1" dirty="0" smtClean="0"/>
              <a:t>г.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тяжелораненый находился на лечении в эвакогоспитале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№2131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 города Сочи </a:t>
            </a:r>
            <a:endParaRPr lang="ru-RU" sz="3600" b="1" dirty="0"/>
          </a:p>
        </p:txBody>
      </p:sp>
      <p:pic>
        <p:nvPicPr>
          <p:cNvPr id="14340" name="Picture 2" descr="E:\Мои документы\Мои рисунки\14673-CLUB_PHASELIS_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E:\Мои документы\Мои рисунки\pa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571875"/>
            <a:ext cx="492918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Мои документы\Мои рисунки\0002zk8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8571">
            <a:off x="1177133" y="3075516"/>
            <a:ext cx="6789737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1944000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rtlCol="0"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r>
              <a:rPr lang="ru-RU" sz="7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Награды прадеда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4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Мои документы\Мои рисунки\Войн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14313"/>
            <a:ext cx="5048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0"/>
            <a:ext cx="3786188" cy="2928938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100" b="1" dirty="0" smtClean="0">
                <a:solidFill>
                  <a:srgbClr val="C00000"/>
                </a:solidFill>
              </a:rPr>
              <a:t>Ветераны </a:t>
            </a:r>
            <a:r>
              <a:rPr lang="ru-RU" sz="5400" b="1" dirty="0" smtClean="0">
                <a:solidFill>
                  <a:srgbClr val="C00000"/>
                </a:solidFill>
              </a:rPr>
              <a:t>достойны наград!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9" name="Picture 4" descr="E:\Мои документы\Мои рисунки\0002zk8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857500"/>
            <a:ext cx="9001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2865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                                               Мой прадед,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                                       Суслов Иван Захарович,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                                             в соответствии с Указом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                                           ПРЕЗИДИУМА ВЕРХОВНОГО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                                    СОВЕТА  СССР  </a:t>
            </a:r>
            <a:r>
              <a:rPr lang="ru-RU" b="1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удостоин</a:t>
            </a:r>
            <a:r>
              <a:rPr lang="ru-RU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звания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«КАПИТАН   ЗАПАСА»  и  награждён  орденом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ОТЕЧЕСТВЕЕНОЙ  ВОЙНЫ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степени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храбрость, стойкость и мужество, проявленные в борьбе с немецко-фашистскими захватчиками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Великой Отечественной войне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3" descr="E:\Мои документы\Мои рисунки\ordn_OV1942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30448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sp>
        <p:nvSpPr>
          <p:cNvPr id="18435" name="Содержимое 8"/>
          <p:cNvSpPr>
            <a:spLocks noGrp="1"/>
          </p:cNvSpPr>
          <p:nvPr>
            <p:ph idx="1"/>
          </p:nvPr>
        </p:nvSpPr>
        <p:spPr>
          <a:xfrm>
            <a:off x="571500" y="0"/>
            <a:ext cx="8229600" cy="11858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b="1" smtClean="0">
                <a:solidFill>
                  <a:srgbClr val="C00000"/>
                </a:solidFill>
              </a:rPr>
              <a:t>Орден  </a:t>
            </a:r>
            <a:r>
              <a:rPr lang="en-US" sz="6000" b="1" smtClean="0">
                <a:solidFill>
                  <a:srgbClr val="C00000"/>
                </a:solidFill>
              </a:rPr>
              <a:t>I</a:t>
            </a:r>
            <a:r>
              <a:rPr lang="ru-RU" sz="6000" b="1" smtClean="0">
                <a:solidFill>
                  <a:srgbClr val="C00000"/>
                </a:solidFill>
              </a:rPr>
              <a:t>  степени</a:t>
            </a:r>
          </a:p>
        </p:txBody>
      </p:sp>
      <p:pic>
        <p:nvPicPr>
          <p:cNvPr id="18436" name="Picture 2" descr="E:\Мои документы\Мои рисунки\scan 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071563"/>
            <a:ext cx="7643812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pic>
        <p:nvPicPr>
          <p:cNvPr id="19459" name="Picture 2" descr="E:\Мои документы\Мои рисунки\xdvge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357313"/>
            <a:ext cx="7824788" cy="5222875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857250" y="142875"/>
            <a:ext cx="757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Тридцать лет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sp>
        <p:nvSpPr>
          <p:cNvPr id="20483" name="Содержимое 8"/>
          <p:cNvSpPr>
            <a:spLocks noGrp="1"/>
          </p:cNvSpPr>
          <p:nvPr>
            <p:ph idx="1"/>
          </p:nvPr>
        </p:nvSpPr>
        <p:spPr>
          <a:xfrm>
            <a:off x="1143000" y="142875"/>
            <a:ext cx="6858000" cy="7572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6000" b="1" smtClean="0">
                <a:solidFill>
                  <a:srgbClr val="C00000"/>
                </a:solidFill>
              </a:rPr>
              <a:t>Сорок лет победы</a:t>
            </a:r>
            <a:r>
              <a:rPr lang="ru-RU" sz="6000" b="1" smtClean="0"/>
              <a:t> </a:t>
            </a:r>
          </a:p>
        </p:txBody>
      </p:sp>
      <p:pic>
        <p:nvPicPr>
          <p:cNvPr id="20484" name="Picture 3" descr="E:\Мои документы\Мои рисунки\nd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14438"/>
            <a:ext cx="752316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Мои документы\Мои рисунки\0002zk8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8571">
            <a:off x="1703388" y="3733800"/>
            <a:ext cx="57372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858180" cy="2700000"/>
          </a:xfr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rtlCol="0"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Автобиография </a:t>
            </a:r>
            <a:b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Суслова                                         Ивана Захаровича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6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sp>
        <p:nvSpPr>
          <p:cNvPr id="21507" name="Содержимое 8"/>
          <p:cNvSpPr>
            <a:spLocks noGrp="1"/>
          </p:cNvSpPr>
          <p:nvPr>
            <p:ph idx="1"/>
          </p:nvPr>
        </p:nvSpPr>
        <p:spPr>
          <a:xfrm>
            <a:off x="2214563" y="285750"/>
            <a:ext cx="5072062" cy="75723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6000" b="1" smtClean="0">
                <a:solidFill>
                  <a:srgbClr val="C00000"/>
                </a:solidFill>
              </a:rPr>
              <a:t>50 лет победы</a:t>
            </a:r>
            <a:r>
              <a:rPr lang="ru-RU" sz="6000" b="1" smtClean="0"/>
              <a:t> </a:t>
            </a:r>
          </a:p>
        </p:txBody>
      </p:sp>
      <p:pic>
        <p:nvPicPr>
          <p:cNvPr id="21508" name="Picture 2" descr="E:\Мои документы\Мои рисунки\cf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1285875"/>
            <a:ext cx="7518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sp>
        <p:nvSpPr>
          <p:cNvPr id="22531" name="Содержимое 8"/>
          <p:cNvSpPr>
            <a:spLocks noGrp="1"/>
          </p:cNvSpPr>
          <p:nvPr>
            <p:ph idx="1"/>
          </p:nvPr>
        </p:nvSpPr>
        <p:spPr>
          <a:xfrm>
            <a:off x="214313" y="285750"/>
            <a:ext cx="8388350" cy="75723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4800" b="1" smtClean="0">
                <a:solidFill>
                  <a:srgbClr val="C00000"/>
                </a:solidFill>
              </a:rPr>
              <a:t>70  лет В</a:t>
            </a:r>
            <a:r>
              <a:rPr lang="ru-RU" sz="4000" b="1" smtClean="0">
                <a:solidFill>
                  <a:srgbClr val="C00000"/>
                </a:solidFill>
              </a:rPr>
              <a:t>ооружённых сил СССР</a:t>
            </a:r>
            <a:endParaRPr lang="ru-RU" sz="6000" b="1" smtClean="0"/>
          </a:p>
        </p:txBody>
      </p:sp>
      <p:pic>
        <p:nvPicPr>
          <p:cNvPr id="22532" name="Picture 3" descr="E:\Мои документы\Мои рисунки\bg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75120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Мои документы\Мои рисунки\0002zk8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8571">
            <a:off x="1257300" y="3262313"/>
            <a:ext cx="627062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2443864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rtlCol="0"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</a:t>
            </a:r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Вывод   </a:t>
            </a:r>
            <a:r>
              <a:rPr lang="ru-RU" sz="5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поисково</a:t>
            </a:r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-исследовательской работы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56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        </a:t>
            </a:r>
            <a:endParaRPr lang="ru-RU" sz="3200" smtClean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2875"/>
            <a:ext cx="5286375" cy="30718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Помните! </a:t>
            </a:r>
            <a:r>
              <a:rPr lang="en-US" sz="4600" b="1" dirty="0" smtClean="0"/>
              <a:t> </a:t>
            </a:r>
            <a:r>
              <a:rPr lang="ru-RU" sz="4600" b="1" dirty="0" smtClean="0"/>
              <a:t>Через века, </a:t>
            </a:r>
            <a:r>
              <a:rPr lang="en-US" sz="4600" b="1" dirty="0" smtClean="0"/>
              <a:t>             </a:t>
            </a:r>
            <a:r>
              <a:rPr lang="ru-RU" sz="4600" b="1" dirty="0" smtClean="0"/>
              <a:t>через года, -</a:t>
            </a:r>
            <a:r>
              <a:rPr lang="en-US" sz="4600" b="1" dirty="0" smtClean="0"/>
              <a:t> </a:t>
            </a:r>
            <a:r>
              <a:rPr lang="ru-RU" sz="4600" b="1" dirty="0" smtClean="0"/>
              <a:t>помните!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О тех, кто уже не придет </a:t>
            </a:r>
            <a:r>
              <a:rPr lang="en-US" sz="4600" b="1" dirty="0" smtClean="0"/>
              <a:t>  </a:t>
            </a:r>
            <a:r>
              <a:rPr lang="ru-RU" sz="4600" b="1" dirty="0" smtClean="0"/>
              <a:t>никогда, - помните!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4580" name="Picture 3" descr="E: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0"/>
            <a:ext cx="3929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E:\Мои документы\Мои рисунки\025_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8"/>
            <a:ext cx="60721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144000" cy="40780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Уже  25  лет  нет  моего  прадеда           с  нами, но память  о нём никогда  не   исчезнет  в  наших  сердцах.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1430"/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25608" name="Picture 8" descr="C:\Documents and Settings\BOSS\Рабочий стол\прадед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232156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5" name="Picture 3" descr="E:\Мои документы\Мои рисунки\ordn_OV1942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95250"/>
            <a:ext cx="3357562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Мои документы\Мои рисунки\1756146000b44a837d16c615086eba8840951ad87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3338" y="285750"/>
            <a:ext cx="5300662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875"/>
            <a:ext cx="8686800" cy="9286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    Мой  прадед прожил  настоящую   </a:t>
            </a:r>
            <a:r>
              <a:rPr lang="ru-RU" sz="3200" b="1" spc="300" dirty="0" smtClean="0"/>
              <a:t>жизнь,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300" dirty="0" smtClean="0"/>
              <a:t>которая  меряется не годами, а поступками.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300" dirty="0" smtClean="0"/>
              <a:t> Его  великий Подвиг  навеки останется в сердцах моих сверстников.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300" dirty="0" smtClean="0"/>
              <a:t>       Я благодарен за безоблачную жизнь и возможность учиться беззаветному   служению своему Отечеству.</a:t>
            </a:r>
            <a:endParaRPr lang="ru-RU" sz="800" b="1" spc="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300" dirty="0" smtClean="0">
                <a:ln w="19050">
                  <a:solidFill>
                    <a:schemeClr val="bg1"/>
                  </a:solidFill>
                </a:ln>
              </a:rPr>
              <a:t>        </a:t>
            </a:r>
            <a:r>
              <a:rPr lang="ru-RU" b="1" spc="3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Низкий поклон ему и светлая память всем, кто отдал свою жизнь за свободу и независимость нашей страны!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 rot="20949039">
            <a:off x="3998550" y="5648055"/>
            <a:ext cx="1947621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-150" dirty="0">
                <a:ln w="28575">
                  <a:solidFill>
                    <a:schemeClr val="bg1"/>
                  </a:solidFill>
                </a:ln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1941</a:t>
            </a:r>
          </a:p>
        </p:txBody>
      </p:sp>
      <p:sp>
        <p:nvSpPr>
          <p:cNvPr id="8" name="Прямоугольник 7"/>
          <p:cNvSpPr/>
          <p:nvPr/>
        </p:nvSpPr>
        <p:spPr>
          <a:xfrm rot="20997121">
            <a:off x="7276767" y="5079186"/>
            <a:ext cx="180049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-150" dirty="0">
                <a:ln w="28575">
                  <a:solidFill>
                    <a:schemeClr val="bg1"/>
                  </a:solidFill>
                </a:ln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1945</a:t>
            </a:r>
          </a:p>
        </p:txBody>
      </p:sp>
      <p:pic>
        <p:nvPicPr>
          <p:cNvPr id="26631" name="Picture 2" descr="E:\Мои документы\Мои рисунки\з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63"/>
            <a:ext cx="3857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6190"/>
            <a:ext cx="9108000" cy="219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Поисково-исследовательскую </a:t>
            </a:r>
            <a:r>
              <a:rPr lang="ru-RU" sz="3200" b="1" dirty="0" smtClean="0">
                <a:solidFill>
                  <a:srgbClr val="FFFF00"/>
                </a:solidFill>
              </a:rPr>
              <a:t>  работу  </a:t>
            </a:r>
            <a:r>
              <a:rPr lang="ru-RU" sz="3200" b="1" dirty="0" smtClean="0">
                <a:solidFill>
                  <a:srgbClr val="FFFF00"/>
                </a:solidFill>
              </a:rPr>
              <a:t>провёл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ученик </a:t>
            </a:r>
            <a:r>
              <a:rPr lang="ru-RU" sz="3200" b="1" dirty="0" smtClean="0">
                <a:solidFill>
                  <a:srgbClr val="FFFF00"/>
                </a:solidFill>
              </a:rPr>
              <a:t>1</a:t>
            </a:r>
            <a:r>
              <a:rPr lang="ru-RU" sz="2800" b="1" dirty="0" smtClean="0">
                <a:solidFill>
                  <a:srgbClr val="FFFF00"/>
                </a:solidFill>
              </a:rPr>
              <a:t> класса       </a:t>
            </a:r>
            <a:r>
              <a:rPr lang="ru-RU" sz="2800" b="1" dirty="0" smtClean="0">
                <a:solidFill>
                  <a:srgbClr val="FFFF00"/>
                </a:solidFill>
              </a:rPr>
              <a:t>МБОУ  СОШ  </a:t>
            </a:r>
            <a:r>
              <a:rPr lang="ru-RU" sz="2800" b="1" dirty="0" smtClean="0">
                <a:solidFill>
                  <a:srgbClr val="FFFF00"/>
                </a:solidFill>
              </a:rPr>
              <a:t>№</a:t>
            </a:r>
            <a:r>
              <a:rPr lang="ru-RU" sz="3200" b="1" dirty="0" smtClean="0">
                <a:solidFill>
                  <a:srgbClr val="FFFF00"/>
                </a:solidFill>
              </a:rPr>
              <a:t>21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Усть-Лабинского</a:t>
            </a:r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</a:rPr>
              <a:t>района Краснодарского </a:t>
            </a:r>
            <a:r>
              <a:rPr lang="ru-RU" sz="2800" b="1" dirty="0" smtClean="0">
                <a:solidFill>
                  <a:srgbClr val="FFFF00"/>
                </a:solidFill>
              </a:rPr>
              <a:t>края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4000" b="1" dirty="0" err="1" smtClean="0">
                <a:solidFill>
                  <a:srgbClr val="FFFF00"/>
                </a:solidFill>
              </a:rPr>
              <a:t>Еленик</a:t>
            </a:r>
            <a:r>
              <a:rPr lang="ru-RU" sz="4000" b="1" dirty="0" smtClean="0">
                <a:solidFill>
                  <a:srgbClr val="FFFF00"/>
                </a:solidFill>
              </a:rPr>
              <a:t>  Сергей               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Руководитель : </a:t>
            </a:r>
            <a:r>
              <a:rPr lang="ru-RU" sz="2800" b="1" dirty="0" err="1" smtClean="0">
                <a:solidFill>
                  <a:srgbClr val="FFFF00"/>
                </a:solidFill>
              </a:rPr>
              <a:t>Кельметр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Алла </a:t>
            </a:r>
            <a:r>
              <a:rPr lang="ru-RU" sz="2800" b="1" dirty="0" smtClean="0">
                <a:solidFill>
                  <a:srgbClr val="FFFF00"/>
                </a:solidFill>
              </a:rPr>
              <a:t>Сергеевна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учитель начальных классов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BOSS\Рабочий стол\прадед\Копия 6adb6758-f4df-485d-b07b-5749a25972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529" y="0"/>
            <a:ext cx="4964941" cy="3723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Мой прадед Суслов Иван Захарович  - наш земляк.</a:t>
            </a:r>
            <a:endParaRPr lang="ru-RU" sz="40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4099" name="Picture 2" descr="E:\Мои документы\Мои рисунки\scan 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9938" y="1357313"/>
            <a:ext cx="5476875" cy="4929187"/>
          </a:xfrm>
        </p:spPr>
      </p:pic>
      <p:pic>
        <p:nvPicPr>
          <p:cNvPr id="4102" name="Picture 6" descr="C:\Documents and Settings\BOSS\Рабочий стол\прадед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11" y="1643049"/>
            <a:ext cx="2998687" cy="44291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7"/>
          <p:cNvSpPr>
            <a:spLocks noGrp="1"/>
          </p:cNvSpPr>
          <p:nvPr>
            <p:ph idx="1"/>
          </p:nvPr>
        </p:nvSpPr>
        <p:spPr>
          <a:xfrm>
            <a:off x="463550" y="0"/>
            <a:ext cx="8216900" cy="16430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b="1" i="1" smtClean="0">
                <a:solidFill>
                  <a:srgbClr val="C00000"/>
                </a:solidFill>
              </a:rPr>
              <a:t>Суслов Иван Захарович </a:t>
            </a:r>
            <a:r>
              <a:rPr lang="ru-RU" i="1" smtClean="0">
                <a:solidFill>
                  <a:srgbClr val="C00000"/>
                </a:solidFill>
              </a:rPr>
              <a:t>родился 12 марта 1916 года в селе Глухая – Балка  Гиагинского района Краснодарского края. </a:t>
            </a:r>
          </a:p>
        </p:txBody>
      </p:sp>
      <p:pic>
        <p:nvPicPr>
          <p:cNvPr id="5123" name="Picture 5" descr="C:\Documents and Settings\BOSS\Рабочий стол\прадед\znamia_tau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BEE"/>
              </a:clrFrom>
              <a:clrTo>
                <a:srgbClr val="ED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63"/>
            <a:ext cx="536257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9250" y="1928813"/>
            <a:ext cx="3500438" cy="45005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12 мая 1936 года он был призван на военную службу  в Тбилисское высшее артиллерийское  командное  Краснознамённое  ордена Красной Звезды училище имени 26 – </a:t>
            </a:r>
            <a:r>
              <a:rPr lang="ru-RU" sz="2400" b="1" i="1" dirty="0" err="1">
                <a:solidFill>
                  <a:srgbClr val="C00000"/>
                </a:solidFill>
                <a:latin typeface="+mn-lt"/>
              </a:rPr>
              <a:t>ти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 Бакинских  комиссаров Грузинской  АССР.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7"/>
          <p:cNvSpPr>
            <a:spLocks noGrp="1"/>
          </p:cNvSpPr>
          <p:nvPr>
            <p:ph idx="1"/>
          </p:nvPr>
        </p:nvSpPr>
        <p:spPr>
          <a:xfrm>
            <a:off x="463550" y="285750"/>
            <a:ext cx="8216900" cy="341947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b="1" i="1" smtClean="0">
                <a:solidFill>
                  <a:srgbClr val="C00000"/>
                </a:solidFill>
              </a:rPr>
              <a:t>Службу в рядах Советской армии                       Иван Захарович проходил с 12 мая 1936 года по 28 декабря 1945 года. Уволен из рядов Вооружённых сил 28 декабря 1945 года по болезни</a:t>
            </a:r>
            <a:endParaRPr lang="ru-RU" i="1" smtClean="0">
              <a:solidFill>
                <a:srgbClr val="C00000"/>
              </a:solidFill>
            </a:endParaRPr>
          </a:p>
        </p:txBody>
      </p:sp>
      <p:pic>
        <p:nvPicPr>
          <p:cNvPr id="6147" name="Picture 3" descr="E:\Мои документы\Мои рисунки\0002zk8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8571">
            <a:off x="2098675" y="3733800"/>
            <a:ext cx="573563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Мои документы\Мои рисунки\0002zk8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8571">
            <a:off x="1524885" y="3515923"/>
            <a:ext cx="56673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858180" cy="2736000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rtlCol="0"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  <a:r>
              <a:rPr lang="ru-RU" sz="6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Поисково</a:t>
            </a:r>
            <a:r>
              <a:rPr lang="ru-RU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исследовательская работа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Содержимое 7"/>
          <p:cNvSpPr>
            <a:spLocks noGrp="1"/>
          </p:cNvSpPr>
          <p:nvPr>
            <p:ph idx="1"/>
          </p:nvPr>
        </p:nvSpPr>
        <p:spPr>
          <a:xfrm>
            <a:off x="928688" y="3143250"/>
            <a:ext cx="7758112" cy="29829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В Великой Отечественной войне он участвовал с 23 июня 1941 года</a:t>
            </a:r>
            <a:endParaRPr lang="ru-RU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6" name="Picture 2" descr="E:\Мои документы\Мои рисунки\0913040123174d5fd15a93687c4da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00188"/>
            <a:ext cx="58547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E:\Мои документы\Мои рисунки\82297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714625"/>
            <a:ext cx="344328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Участвовал в боевых действиях в составе Северо-Западного фронта</a:t>
            </a:r>
            <a:endParaRPr lang="ru-RU" sz="40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9219" name="Picture 2" descr="E:\Мои документы\Мои рисунки\post-1131826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643063"/>
            <a:ext cx="5143500" cy="4786312"/>
          </a:xfrm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214938" y="1571625"/>
            <a:ext cx="3929062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atin typeface="Calibri" pitchFamily="34" charset="0"/>
              </a:rPr>
              <a:t>Он был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alibri" pitchFamily="34" charset="0"/>
              </a:rPr>
              <a:t>командиром пулемётной роты  54-го  отдельного пулемётного батальона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Северо-Западный фронт</a:t>
            </a:r>
            <a:endParaRPr lang="ru-RU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5214938" cy="5643562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</a:t>
            </a:r>
            <a:r>
              <a:rPr lang="ru-RU" sz="4600" b="1" dirty="0" smtClean="0"/>
              <a:t>В октябре 1941 года 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Северо-Западный фронт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вместе с войсками 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Калининского и Западного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фронтов сорвал план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вражеского командования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обойти Москву с севера.</a:t>
            </a:r>
            <a:endParaRPr lang="ru-RU" sz="4600" b="1" dirty="0"/>
          </a:p>
        </p:txBody>
      </p:sp>
      <p:pic>
        <p:nvPicPr>
          <p:cNvPr id="10244" name="Picture 2" descr="E:\Мои документы\Мои рисунки\ussr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143000"/>
            <a:ext cx="3714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349</Words>
  <Application>Microsoft Office PowerPoint</Application>
  <PresentationFormat>Экран (4:3)</PresentationFormat>
  <Paragraphs>89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«Награды моего  прадеда»</vt:lpstr>
      <vt:lpstr> I.  Автобиография  Суслова                                         Ивана Захаровича</vt:lpstr>
      <vt:lpstr>Мой прадед Суслов Иван Захарович  - наш земляк.</vt:lpstr>
      <vt:lpstr>Слайд 4</vt:lpstr>
      <vt:lpstr>Слайд 5</vt:lpstr>
      <vt:lpstr> II.  Поисково - исследовательская работа</vt:lpstr>
      <vt:lpstr>В Великой Отечественной войне он участвовал с 23 июня 1941 года</vt:lpstr>
      <vt:lpstr>Участвовал в боевых действиях в составе Северо-Западного фронта</vt:lpstr>
      <vt:lpstr>Северо-Западный фронт</vt:lpstr>
      <vt:lpstr>Слайд 10</vt:lpstr>
      <vt:lpstr>Слайд 11</vt:lpstr>
      <vt:lpstr>       Мой  прадед продолжил боевые действия с 17 янва- ря  по 24 июля 1944 года                          в составе 1-го Украинского                 фронта в звании командира пулемётной роты 281-го  стрелкового полка, 286-й стрелковой дивизии.</vt:lpstr>
      <vt:lpstr>         </vt:lpstr>
      <vt:lpstr> III.  Награды прадеда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IV.  Вывод   поисково -исследовательской работы</vt:lpstr>
      <vt:lpstr>         </vt:lpstr>
      <vt:lpstr>Слайд 24</vt:lpstr>
      <vt:lpstr>         Мой  прадед прожил  настоящую   жизнь,</vt:lpstr>
      <vt:lpstr>   Поисково-исследовательскую   работу  провёл  ученик 1 класса       МБОУ  СОШ  №21  Усть-Лабинского  района Краснодарского края  Еленик  Сергей                                 Руководитель : Кельметр Алла Сергеевна учитель начальных классов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«Награды моего  прадеда»</dc:title>
  <cp:lastModifiedBy>ooo</cp:lastModifiedBy>
  <cp:revision>8</cp:revision>
  <dcterms:modified xsi:type="dcterms:W3CDTF">2020-05-08T11:14:13Z</dcterms:modified>
</cp:coreProperties>
</file>