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62" r:id="rId2"/>
    <p:sldId id="271" r:id="rId3"/>
    <p:sldId id="292" r:id="rId4"/>
    <p:sldId id="288" r:id="rId5"/>
    <p:sldId id="282" r:id="rId6"/>
    <p:sldId id="294" r:id="rId7"/>
    <p:sldId id="281" r:id="rId8"/>
    <p:sldId id="280" r:id="rId9"/>
    <p:sldId id="272" r:id="rId10"/>
    <p:sldId id="284" r:id="rId11"/>
    <p:sldId id="283" r:id="rId12"/>
    <p:sldId id="270" r:id="rId13"/>
    <p:sldId id="273" r:id="rId14"/>
    <p:sldId id="274" r:id="rId15"/>
    <p:sldId id="275" r:id="rId16"/>
    <p:sldId id="276" r:id="rId17"/>
    <p:sldId id="278" r:id="rId18"/>
    <p:sldId id="277" r:id="rId19"/>
    <p:sldId id="279" r:id="rId20"/>
    <p:sldId id="285" r:id="rId21"/>
    <p:sldId id="293" r:id="rId22"/>
    <p:sldId id="29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7683" autoAdjust="0"/>
  </p:normalViewPr>
  <p:slideViewPr>
    <p:cSldViewPr>
      <p:cViewPr varScale="1">
        <p:scale>
          <a:sx n="179" d="100"/>
          <a:sy n="179" d="100"/>
        </p:scale>
        <p:origin x="1272" y="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C97C9-DACE-4F5F-9B1C-6FEEA62A5C40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8EC9E-EB87-41BF-858E-A25189A253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5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8EC9E-EB87-41BF-858E-A25189A2538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08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F7855B-FAEC-46CC-9FCC-9DAB2AD442F4}" type="datetimeFigureOut">
              <a:rPr lang="ru-RU" smtClean="0"/>
              <a:pPr/>
              <a:t>17.05.2020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457A5E-4D7B-46DF-8518-669003FD9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0"/>
            <a:ext cx="5112568" cy="306896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МБУДО Центр «Радуга» г.Волгодонска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Проект «Эти удивительные растения -  суккуленты!»</a:t>
            </a: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Проект выполнил: Учащийся объединения «Юный  краевед»</a:t>
            </a:r>
            <a: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Шкильный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Даниил</a:t>
            </a:r>
            <a: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		</a:t>
            </a:r>
            <a:b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Руководитель проекта: Педагог</a:t>
            </a:r>
            <a:b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дополнительного образования </a:t>
            </a:r>
            <a:b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	   Глотова  Элина Константиновна</a:t>
            </a: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Волгодонск 2020 г. </a:t>
            </a:r>
            <a:endParaRPr lang="ru-RU" sz="1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AutoShape 2" descr="C:\Users\User\Pictures\Saved Pictures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924945"/>
            <a:ext cx="6062057" cy="393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Проекты Даниил и Анна\Первые шаги 19 мая\Первые шаги Даниил\Проект Даня суккуленты\у сестры\DSC_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5468">
            <a:off x="199167" y="1727870"/>
            <a:ext cx="2651789" cy="37170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E:\Проекты Даниил и Анна\Первые шаги 19 мая\Первые шаги Даниил\Проект Даня суккуленты\DSC_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6567">
            <a:off x="6559466" y="1724066"/>
            <a:ext cx="2379345" cy="38130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7171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3717032"/>
            <a:ext cx="5662464" cy="2952328"/>
          </a:xfrm>
        </p:spPr>
        <p:txBody>
          <a:bodyPr>
            <a:norm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аккуратно отрываем, отводя листик в сторону, чтобы на нем осталась «пяточка» – так называемое место отрыва с бугорком и кладем  листики на просушку, чтобы рубец отрыва от стволика самого листика подсушился.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 descr="E:\Проекты Даниил и Анна\Первые шаги 19 мая\Первые шаги Даниил\Проект Даня суккуленты\DSC_0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75586"/>
            <a:ext cx="2664296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6" descr="E:\Проекты Даниил и Анна\Первые шаги 19 мая\Первые шаги Даниил\Проект Даня суккуленты\DSC_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203" y="836712"/>
            <a:ext cx="4932040" cy="369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E:\Проекты Даниил и Анна\Первые шаги 19 мая\Первые шаги Даниил\Проект Даня суккуленты\DSC_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624"/>
            <a:ext cx="4156856" cy="3117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25144"/>
            <a:ext cx="8784976" cy="1872208"/>
          </a:xfrm>
        </p:spPr>
        <p:txBody>
          <a:bodyPr>
            <a:norm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Землю лучше покупать специальную для кактусов, главное, чтобы смесь была питательной, и не забудьте про </a:t>
            </a:r>
            <a:r>
              <a:rPr lang="ru-RU" sz="1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дренаж.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Грунт для суккулентов должен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быть легким и воздухопроницаемым. Это позволяют  сделать такие добавки к земле, как Перлит и Вермикулит.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Перлит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горная порода, близкая по составу к кислым лавам. По своей сути –это вулканическое стекло с высоким содержанием воды. Вермикулит- пористый материал, получаемый из гидрослюды, содержащий между слоями связанную воду. Так же эти два состава имеют многие полезные химические элементы, такие как магний, кальций, марганец и другие  необходимые для роста растения.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 descr="E:\Проекты Даниил и Анна\Первые шаги 19 мая\Первые шаги Даниил\Проект Даня суккуленты\DSC_0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64704"/>
            <a:ext cx="3851920" cy="2888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E:\Проекты Даниил и Анна\Первые шаги 19 мая\Первые шаги Даниил\Проект Даня суккуленты\DSC_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27784" cy="4671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 descr="E:\Проекты Даниил и Анна\Первые шаги 19 мая\Первые шаги Даниил\Проект Даня суккуленты\DSC_0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6611" y="0"/>
            <a:ext cx="2617389" cy="46531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704302"/>
            <a:ext cx="8568952" cy="1965058"/>
          </a:xfrm>
        </p:spPr>
        <p:txBody>
          <a:bodyPr>
            <a:norm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Смешанную с перлитом и вермикулитом почву засыпаем в горшочек, заранее на дно горшка </a:t>
            </a: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или плошки положив 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керамзит. </a:t>
            </a: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 такое керамзит?</a:t>
            </a:r>
            <a:b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натуральный материал из глины или глинистого сланца, прошедших обжиг в печи при температуре 1200 °С. Гладкие снаружи гранулы имеют пористую структуру внутри — они мало весят, не препятствуют воздухообмену и способны накапливать и отдавать влагу. </a:t>
            </a:r>
            <a:b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Материал убережет корни от застоя влаги, впитает излишки и будет медленно отдавать их во внешнюю среду. 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3" name="Picture 7" descr="E:\Проекты Даниил и Анна\Первые шаги 19 мая\Первые шаги Даниил\Проект Даня суккуленты\DSC_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2411760" cy="415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E:\Проекты Даниил и Анна\Первые шаги 19 мая\Первые шаги Даниил\Проект Даня суккуленты\DSC_0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6672"/>
            <a:ext cx="2339752" cy="4159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3" descr="E:\Проекты Даниил и Анна\Первые шаги 19 мая\Первые шаги Даниил\Проект Даня суккуленты\DSC_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0"/>
            <a:ext cx="2200960" cy="380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E:\Проекты Даниил и Анна\Первые шаги 19 мая\Первые шаги Даниил\Проект Даня суккуленты\DSC_0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2123728" cy="3775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5976664" cy="156132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двое суток «подвяленные» листочки аккуратно сажаем рядочками в приготовленные плошки с землей, заранее пролив землю отстоянной водой. Листики заглубляем на 0,5  - 1  см.  Плошки поставим на подоконник, ведь нужен листикам рассеянный свет, но не на солнце. И подальше от батареи, следя, чтобы почва между поливами не пересыхала.</a:t>
            </a:r>
            <a:b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терпеливо начинаем ждать первых всходов.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E:\Проекты Даниил и Анна\Первые шаги 19 мая\Первые шаги Даниил\Проект Даня суккуленты\DSC_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386" y="1"/>
            <a:ext cx="2009822" cy="35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Проекты Даниил и Анна\Первые шаги 19 мая\Первые шаги Даниил\Проект Даня суккуленты\DSC_0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758" y="0"/>
            <a:ext cx="1969317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E:\Проекты Даниил и Анна\Первые шаги 19 мая\Первые шаги Даниил\Проект Даня суккуленты\DSC_0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692697"/>
            <a:ext cx="2699792" cy="4799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3" descr="E:\Проекты Даниил и Анна\Первые шаги 19 мая\Первые шаги Даниил\Проект Даня суккуленты\DSC_0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2430270" cy="43204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45024"/>
            <a:ext cx="4499992" cy="2952328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Первые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всходы.</a:t>
            </a:r>
            <a:b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16 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дней из 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листиков показались беленькие, хрупкие </a:t>
            </a:r>
            <a:r>
              <a:rPr lang="ru-RU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корешочки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благодаря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благоприятным условиям: теплу, рассеянному свету из окна и поливу.</a:t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E:\Проекты Даниил и Анна\Первые шаги 19 мая\Первые шаги Даниил\Проект Даня суккуленты\DSC_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644008" cy="3483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 descr="E:\Проекты Даниил и Анна\Первые шаги 19 мая\Первые шаги Даниил\Проект Даня суккуленты\DSC_0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0"/>
            <a:ext cx="4427984" cy="33209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9" name="Picture 5" descr="E:\Проекты Даниил и Анна\Первые шаги 19 мая\Первые шаги Даниил\Проект Даня суккуленты\DSC_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492896"/>
            <a:ext cx="6084168" cy="79208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Еще через две недели на месте корешков появились </a:t>
            </a:r>
            <a:r>
              <a:rPr lang="ru-RU" sz="1200" dirty="0" smtClean="0"/>
              <a:t>Первые </a:t>
            </a:r>
            <a:r>
              <a:rPr lang="ru-RU" sz="1200" dirty="0" smtClean="0"/>
              <a:t>расточки</a:t>
            </a:r>
            <a:r>
              <a:rPr lang="ru-RU" sz="1200" dirty="0" smtClean="0"/>
              <a:t>!</a:t>
            </a:r>
            <a:endParaRPr lang="ru-RU" sz="1200" dirty="0"/>
          </a:p>
        </p:txBody>
      </p:sp>
      <p:pic>
        <p:nvPicPr>
          <p:cNvPr id="7170" name="Picture 2" descr="E:\Проекты Даниил и Анна\Первые шаги 19 мая\Первые шаги Даниил\Проект Даня суккуленты\DSC_1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72001" cy="2571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E:\Проекты Даниил и Анна\Первые шаги 19 мая\Первые шаги Даниил\Проект Даня суккуленты\DSC_1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365" y="188640"/>
            <a:ext cx="4499992" cy="2531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E:\Проекты Даниил и Анна\Первые шаги 19 мая\Первые шаги Даниил\Проект Даня суккуленты\DSC_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140968"/>
            <a:ext cx="609599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E:\Проекты Даниил и Анна\Первые шаги 19 мая\Первые шаги Даниил\Проект Даня суккуленты\DSC_1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98441"/>
            <a:ext cx="2520280" cy="4159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8434264" cy="764704"/>
          </a:xfrm>
        </p:spPr>
        <p:txBody>
          <a:bodyPr/>
          <a:lstStyle/>
          <a:p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Еще прошло четыре недели, они еще подросли!</a:t>
            </a:r>
            <a:endParaRPr lang="ru-RU" dirty="0"/>
          </a:p>
        </p:txBody>
      </p:sp>
      <p:pic>
        <p:nvPicPr>
          <p:cNvPr id="8194" name="Picture 2" descr="E:\Проекты Даниил и Анна\Первые шаги 19 мая\Первые шаги Даниил\Проект Даня суккуленты\подросли и очеток\DSC_1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214" y="0"/>
            <a:ext cx="4175786" cy="25649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E:\Проекты Даниил и Анна\Первые шаги 19 мая\Первые шаги Даниил\Проект Даня суккуленты\подросли и очеток\DSC_1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572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E:\Проекты Даниил и Анна\Первые шаги 19 мая\Первые шаги Даниил\Проект Даня суккуленты\подросли и очеток\DSC_1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0032" cy="2733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200" name="Picture 8" descr="E:\Проекты Даниил и Анна\Первые шаги 19 мая\Первые шаги Даниил\Проект Даня суккуленты\еще подросли\DSC_1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708920"/>
            <a:ext cx="4355976" cy="326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435280" cy="84124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еще подросли, прошел месяц…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0" descr="E:\Проекты Даниил и Анна\Первые шаги 19 мая\Первые шаги Даниил\Проект Даня суккуленты\еще подросли\DSC_1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11727" y="1352769"/>
            <a:ext cx="4992555" cy="2808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E:\Проекты Даниил и Анна\Первые шаги 19 мая\Первые шаги Даниил\Проект Даня суккуленты\еще подросли\DSC_1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217939" y="1217937"/>
            <a:ext cx="5567716" cy="31318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45" name="Picture 5" descr="E:\Проекты Даниил и Анна\Первые шаги 19 мая\Первые шаги Даниил\Проект Даня суккуленты\еще подросли\DSC_1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94234" y="1189934"/>
            <a:ext cx="5439700" cy="3059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17032"/>
            <a:ext cx="2555776" cy="295232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Расточки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течении  двух месяцев </a:t>
            </a:r>
            <a:r>
              <a:rPr lang="ru-RU" sz="1200" dirty="0"/>
              <a:t>еще больше подросли</a:t>
            </a:r>
            <a:br>
              <a:rPr lang="ru-RU" sz="1200" dirty="0"/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абрали силу!</a:t>
            </a:r>
            <a:endParaRPr lang="ru-RU" dirty="0"/>
          </a:p>
        </p:txBody>
      </p:sp>
      <p:pic>
        <p:nvPicPr>
          <p:cNvPr id="9218" name="Picture 2" descr="E:\Проекты Даниил и Анна\Первые шаги 19 мая\Первые шаги Даниил\Проект Даня суккуленты\еще подросли\DSC_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26224" y="473968"/>
            <a:ext cx="3791744" cy="2843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E:\Проекты Даниил и Анна\Первые шаги 19 мая\Первые шаги Даниил\Проект Даня суккуленты\еще подросли\DSC_1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0"/>
            <a:ext cx="3563888" cy="2672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E:\Проекты Даниил и Анна\Первые шаги 19 мая\Первые шаги Даниил\Проект Даня суккуленты\еще подросли\DSC_1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437964" y="437964"/>
            <a:ext cx="3503712" cy="2627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3" name="Picture 7" descr="E:\Проекты Даниил и Анна\Первые шаги 19 мая\Первые шаги Даниил\Проект Даня суккуленты\еще подросли\DSC_1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933056"/>
            <a:ext cx="3635896" cy="2726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5" name="Picture 9" descr="E:\Проекты Даниил и Анна\Первые шаги 19 мая\Первые шаги Даниил\Проект Даня суккуленты\еще подросли\DSC_17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019716" y="3441624"/>
            <a:ext cx="4096455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589240"/>
            <a:ext cx="4572000" cy="126876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Росточки еще через месяц  выросли и превратились 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полноценные растения.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E:\Проекты Даниил и Анна\Первые шаги 19 мая\Первые шаги Даниил\Проект Даня суккуленты\и еще еще подросли конец\DSC_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74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E:\Проекты Даниил и Анна\Первые шаги 19 мая\Первые шаги Даниил\Проект Даня суккуленты\и еще еще подросли конец\DSC_2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E:\Проекты Даниил и Анна\Первые шаги 19 мая\Первые шаги Даниил\Проект Даня суккуленты\и еще еще подросли конец\DSC_2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56992"/>
            <a:ext cx="3563888" cy="2232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69" name="Picture 5" descr="E:\Проекты Даниил и Анна\Первые шаги 19 мая\Первые шаги Даниил\Проект Даня суккуленты\и еще еще подросли конец\DSC_2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83006"/>
            <a:ext cx="4499992" cy="3374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427420"/>
            <a:ext cx="7728920" cy="2142548"/>
          </a:xfrm>
        </p:spPr>
        <p:txBody>
          <a:bodyPr>
            <a:normAutofit/>
          </a:bodyPr>
          <a:lstStyle/>
          <a:p>
            <a:r>
              <a:rPr lang="ru-RU" sz="1100" dirty="0">
                <a:effectLst/>
              </a:rPr>
              <a:t>Человек и природа. Их взаимосвязь в наши дни - предмет изучения и обсуждения не только учёных, но и государственных организаций. Дитя природы – человек – не всегда остается ее другом. Но есть растения, которые, на мой взгляд, предназначены, удовлетворять тягу  к земле, к природе, к сохранению и выращиванию.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Я выбрал тему «Эти удивительные растения – суккуленты», так как считаю ее познавательной, интересной, воспитывающей, исследовательской. Познавательны растения, которые не произрастают в нашем крае, но могут жить благодаря выращиванию и размножению. Интересен процесс наблюдения и развития этих растений, который  воспитывает любовь к природе. И еще потому, что суккуленты поразили меня   своей причудливой формой, неприхотливостью, возможностью выращивать их даже в домашних условиях, разводя тем самым коллекцию  на подоконнике.</a:t>
            </a:r>
          </a:p>
        </p:txBody>
      </p:sp>
      <p:pic>
        <p:nvPicPr>
          <p:cNvPr id="1026" name="Picture 2" descr="E:\Проекты Даниил и Анна\Первые шаги 19 мая\Первые шаги Даниил\Проект Даня суккуленты\у сестры\DSC_0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052736"/>
            <a:ext cx="2088232" cy="349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E:\Проекты Даниил и Анна\Первые шаги 19 мая\Первые шаги Даниил\Проект Даня суккуленты\у сестры\DSC_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43" y="1127265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C:\Users\ilir1\Desktop\мои суккуленты\DSC_2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283953" cy="2462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" y="4220410"/>
            <a:ext cx="4280587" cy="2637589"/>
          </a:xfrm>
        </p:spPr>
        <p:txBody>
          <a:bodyPr>
            <a:normAutofit/>
          </a:bodyPr>
          <a:lstStyle/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Растения. Каждое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растение похоже на материнское, с которого был взят листик.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Растение которое мы размножили листочками называется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эчеверия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Деренберга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эчеверия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сизая, а так же  цветок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красула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толстянка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седум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E:\Проекты Даниил и Анна\Первые шаги 19 мая\Первые шаги Даниил\Проект Даня суккуленты\и еще еще подросли конец\DSC_2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-4936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 descr="E:\Проекты Даниил и Анна\Первые шаги 19 мая\Первые шаги Даниил\Проект Даня суккуленты\и еще еще подросли конец\DSC_2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38178"/>
            <a:ext cx="4270920" cy="3203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52328" cy="39364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4365104"/>
            <a:ext cx="4536504" cy="2035695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 уверенностью можно сделать вывод, что  из листа можно вырастить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множество различных видов суккулентов! Главное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- это стремление узнавать новую информацию, желание работать и, наверное, любовь к  растениям и природе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ÐÐ¸Ð´Ñ ÑÑÐºÐºÑÐ»ÐµÐ½ÑÐ¾Ð² Ñ ÑÐ¾ÑÐ¾ Ð¸ Ð½Ð°Ð·Ð²Ð°Ð½Ð¸ÑÐ¼Ð¸, Ð¸Ð·Ð¾Ð±ÑÐ°Ð¶ÐµÐ½Ð¸Ðµ â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"/>
            <a:ext cx="5691682" cy="426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E:\Проекты Даниил и Анна\Первые шаги 19 мая\Первые шаги Даниил\Проект Даня суккуленты\и еще еще подросли конец\DSC_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4664"/>
            <a:ext cx="3923927" cy="2942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7904"/>
            <a:ext cx="3201203" cy="4268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6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2780928"/>
            <a:ext cx="5867400" cy="52228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</a:t>
            </a:r>
            <a:r>
              <a:rPr lang="ru-RU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внимание</a:t>
            </a:r>
            <a:r>
              <a:rPr lang="ru-RU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0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76126"/>
            <a:ext cx="5724128" cy="2361148"/>
          </a:xfrm>
        </p:spPr>
        <p:txBody>
          <a:bodyPr>
            <a:normAutofit fontScale="90000"/>
          </a:bodyPr>
          <a:lstStyle/>
          <a:p>
            <a:r>
              <a:rPr lang="ru-RU" sz="1100" dirty="0">
                <a:effectLst/>
              </a:rPr>
              <a:t> </a:t>
            </a:r>
            <a:r>
              <a:rPr lang="ru-RU" sz="1100" dirty="0" smtClean="0">
                <a:effectLst/>
              </a:rPr>
              <a:t>	</a:t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>	</a:t>
            </a:r>
            <a:r>
              <a:rPr lang="ru-RU" sz="1100" dirty="0" smtClean="0">
                <a:effectLst/>
              </a:rPr>
              <a:t> </a:t>
            </a:r>
            <a:r>
              <a:rPr lang="ru-RU" sz="1100" dirty="0">
                <a:effectLst/>
              </a:rPr>
              <a:t>На моём окошке поселился ёжик.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                  </a:t>
            </a:r>
            <a:r>
              <a:rPr lang="ru-RU" sz="1100" dirty="0" smtClean="0">
                <a:effectLst/>
              </a:rPr>
              <a:t>          </a:t>
            </a:r>
            <a:r>
              <a:rPr lang="ru-RU" sz="1100" dirty="0">
                <a:effectLst/>
              </a:rPr>
              <a:t> Он глядит в окошко, а ходить не может.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                  </a:t>
            </a:r>
            <a:r>
              <a:rPr lang="ru-RU" sz="1100" dirty="0" smtClean="0">
                <a:effectLst/>
              </a:rPr>
              <a:t>          </a:t>
            </a:r>
            <a:r>
              <a:rPr lang="ru-RU" sz="1100" dirty="0">
                <a:effectLst/>
              </a:rPr>
              <a:t> Где же его лапки? Где у него кожица?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                  </a:t>
            </a:r>
            <a:r>
              <a:rPr lang="ru-RU" sz="1100" dirty="0" smtClean="0">
                <a:effectLst/>
              </a:rPr>
              <a:t>           </a:t>
            </a:r>
            <a:r>
              <a:rPr lang="ru-RU" sz="1100" dirty="0">
                <a:effectLst/>
              </a:rPr>
              <a:t> Может, он без  шапки от мороза съёжился</a:t>
            </a:r>
            <a:r>
              <a:rPr lang="ru-RU" sz="1100" dirty="0" smtClean="0">
                <a:effectLst/>
              </a:rPr>
              <a:t>?</a:t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Цель моей работы заключается в том, чтобы не только рассказать об этих причудливых «экзотах», но и показать, что применив знания, усилия и желание можно достичь поставленной цели, ведь даже учёные сомневаются в земном происхождении этих видов растений. Может их миллионы лет назад принёс заблудившийся в пространстве метеорит... Кто знает? Но они самые необычные растения на земле... Живут там, где не может выжить ни один другой вид растений. Мясистые и сморщенные, с листьями и без, с колючками и цветами, разных расцветок, фантастических форм и размеров, они удивительны и прекрасны одновременно, это - суккуленты! </a:t>
            </a:r>
            <a:br>
              <a:rPr lang="ru-RU" sz="1100" dirty="0">
                <a:effectLst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6" descr="C:\Users\ilir1\Desktop\мои суккуленты\DSC_2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71" y="1400903"/>
            <a:ext cx="3170753" cy="2297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ilir1\Desktop\мои суккуленты\DSC_2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257523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Проекты Даниил и Анна\Первые шаги 19 мая\Первые шаги Даниил\Проект Даня суккуленты\у сестры\DSC_0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620688"/>
            <a:ext cx="2376264" cy="34068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73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33664"/>
            <a:ext cx="5184576" cy="2507704"/>
          </a:xfrm>
        </p:spPr>
        <p:txBody>
          <a:bodyPr>
            <a:normAutofit/>
          </a:bodyPr>
          <a:lstStyle/>
          <a:p>
            <a:r>
              <a:rPr lang="ru-RU" sz="1100" dirty="0">
                <a:effectLst/>
              </a:rPr>
              <a:t>                 Суккуленты — группа растений родом из засушливых областей Южной Америки, Мадагаскара и </a:t>
            </a:r>
            <a:r>
              <a:rPr lang="ru-RU" sz="1100" dirty="0" smtClean="0">
                <a:effectLst/>
              </a:rPr>
              <a:t>Африки. </a:t>
            </a:r>
            <a:r>
              <a:rPr lang="ru-RU" sz="1100" dirty="0">
                <a:effectLst/>
              </a:rPr>
              <a:t>Всех их объединяет одна особенность, хорошо знакомая нам благодаря кактусам: способность запасать воду на довольно продолжительное время и в период засухи экономно её расходовать.   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Ещё один бонус суккулентов — разнообразие: более 800 видов! Размеры, формы, цвета — подобрать что-то на свой вкус или под свой интерьер не составит труда. Мы не будем приводить здесь научные классификации суккулентов, перечислим лишь несколько самых популярных и доступных представителей: </a:t>
            </a:r>
            <a:r>
              <a:rPr lang="ru-RU" sz="1100" dirty="0" smtClean="0">
                <a:effectLst/>
              </a:rPr>
              <a:t>кактусы, алоэ</a:t>
            </a:r>
            <a:r>
              <a:rPr lang="ru-RU" sz="1100" dirty="0">
                <a:effectLst/>
              </a:rPr>
              <a:t>, или столетник; </a:t>
            </a:r>
            <a:r>
              <a:rPr lang="ru-RU" sz="1100" dirty="0" err="1" smtClean="0">
                <a:effectLst/>
              </a:rPr>
              <a:t>крассула</a:t>
            </a:r>
            <a:r>
              <a:rPr lang="ru-RU" sz="1100" dirty="0">
                <a:effectLst/>
              </a:rPr>
              <a:t>, или </a:t>
            </a:r>
            <a:r>
              <a:rPr lang="ru-RU" sz="1100" dirty="0" err="1" smtClean="0">
                <a:effectLst/>
              </a:rPr>
              <a:t>толстянка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седум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эхеверия</a:t>
            </a:r>
            <a:r>
              <a:rPr lang="ru-RU" sz="1100" dirty="0" smtClean="0">
                <a:effectLst/>
              </a:rPr>
              <a:t> или </a:t>
            </a:r>
            <a:r>
              <a:rPr lang="ru-RU" sz="1100" dirty="0">
                <a:effectLst/>
              </a:rPr>
              <a:t>каменный </a:t>
            </a:r>
            <a:r>
              <a:rPr lang="ru-RU" sz="1100" dirty="0" smtClean="0">
                <a:effectLst/>
              </a:rPr>
              <a:t>цветок, </a:t>
            </a:r>
            <a:r>
              <a:rPr lang="ru-RU" sz="1100" dirty="0" err="1" smtClean="0">
                <a:effectLst/>
              </a:rPr>
              <a:t>каланхоэ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хавортия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адениум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лапидария</a:t>
            </a:r>
            <a:r>
              <a:rPr lang="ru-RU" sz="1100" dirty="0" smtClean="0">
                <a:effectLst/>
              </a:rPr>
              <a:t> , </a:t>
            </a:r>
            <a:r>
              <a:rPr lang="ru-RU" sz="1100" dirty="0" err="1" smtClean="0">
                <a:effectLst/>
              </a:rPr>
              <a:t>эониум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сансивиерия</a:t>
            </a:r>
            <a:r>
              <a:rPr lang="ru-RU" sz="1100" dirty="0" smtClean="0">
                <a:effectLst/>
              </a:rPr>
              <a:t>, </a:t>
            </a:r>
            <a:r>
              <a:rPr lang="ru-RU" sz="1100" dirty="0" err="1" smtClean="0">
                <a:effectLst/>
              </a:rPr>
              <a:t>родиола</a:t>
            </a:r>
            <a:r>
              <a:rPr lang="ru-RU" sz="1100" dirty="0" smtClean="0">
                <a:effectLst/>
              </a:rPr>
              <a:t>, молодило, очиток, </a:t>
            </a:r>
            <a:r>
              <a:rPr lang="ru-RU" sz="1100" dirty="0" err="1" smtClean="0">
                <a:effectLst/>
              </a:rPr>
              <a:t>гастерия</a:t>
            </a:r>
            <a:r>
              <a:rPr lang="ru-RU" sz="1100" dirty="0">
                <a:effectLst/>
              </a:rPr>
              <a:t> </a:t>
            </a:r>
            <a:r>
              <a:rPr lang="ru-RU" sz="1100" dirty="0" smtClean="0">
                <a:effectLst/>
              </a:rPr>
              <a:t> и </a:t>
            </a:r>
            <a:r>
              <a:rPr lang="ru-RU" sz="1100" dirty="0">
                <a:effectLst/>
              </a:rPr>
              <a:t>другие.</a:t>
            </a:r>
            <a:br>
              <a:rPr lang="ru-RU" sz="1100" dirty="0">
                <a:effectLst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9" name="Picture 35" descr="C:\Users\ilir1\Desktop\мои суккуленты\DSC_2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6051" y="529072"/>
            <a:ext cx="3648405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ilir1\Desktop\мои суккуленты\DSC_2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1755" y="3987016"/>
            <a:ext cx="3284986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" name="Picture 10" descr="C:\Users\ilir1\Desktop\мои суккуленты\DSC_2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588"/>
            <a:ext cx="4608512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941168"/>
            <a:ext cx="8928992" cy="2496275"/>
          </a:xfrm>
        </p:spPr>
        <p:txBody>
          <a:bodyPr>
            <a:normAutofit/>
          </a:bodyPr>
          <a:lstStyle/>
          <a:p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>
                <a:solidFill>
                  <a:schemeClr val="tx1"/>
                </a:solidFill>
                <a:effectLst/>
              </a:rPr>
              <a:t>Проведя исследовательскую работу по сбору информации о суккулентах, я побывал в гостях у своего педагога </a:t>
            </a:r>
            <a:r>
              <a:rPr lang="ru-RU" sz="1100" dirty="0" err="1">
                <a:solidFill>
                  <a:schemeClr val="tx1"/>
                </a:solidFill>
                <a:effectLst/>
              </a:rPr>
              <a:t>Глотовой</a:t>
            </a:r>
            <a:r>
              <a:rPr lang="ru-RU" sz="1100" dirty="0">
                <a:solidFill>
                  <a:schemeClr val="tx1"/>
                </a:solidFill>
                <a:effectLst/>
              </a:rPr>
              <a:t> Элины Константиновны, которая занимается цветами, в том числе и суккулентами, у ее родственников, и рассмотрев коллекцию наших, домашних суккулентов (разводит мама), прочел много информации о них.</a:t>
            </a:r>
            <a:br>
              <a:rPr lang="ru-RU" sz="1100" dirty="0">
                <a:solidFill>
                  <a:schemeClr val="tx1"/>
                </a:solidFill>
                <a:effectLst/>
              </a:rPr>
            </a:br>
            <a:r>
              <a:rPr lang="ru-RU" sz="1100" dirty="0">
                <a:solidFill>
                  <a:schemeClr val="tx1"/>
                </a:solidFill>
                <a:effectLst/>
              </a:rPr>
              <a:t>Слово "суккулент" происходит,  от латинского "</a:t>
            </a:r>
            <a:r>
              <a:rPr lang="ru-RU" sz="1100" dirty="0" err="1">
                <a:solidFill>
                  <a:schemeClr val="tx1"/>
                </a:solidFill>
                <a:effectLst/>
              </a:rPr>
              <a:t>succus</a:t>
            </a:r>
            <a:r>
              <a:rPr lang="ru-RU" sz="1100" dirty="0">
                <a:solidFill>
                  <a:schemeClr val="tx1"/>
                </a:solidFill>
                <a:effectLst/>
              </a:rPr>
              <a:t>" – «сок». Суккуленты – растения с толстыми, сочными стеблями или листьями. В природе суккуленты в своих мясистых листьях и стеблях накапливают воду, собранную из ночной росы или запасённую в короткий период дождей. Как правило, они произрастают в местах с засушливым климатом.</a:t>
            </a:r>
            <a:br>
              <a:rPr lang="ru-RU" sz="1100" dirty="0">
                <a:solidFill>
                  <a:schemeClr val="tx1"/>
                </a:solidFill>
                <a:effectLst/>
              </a:rPr>
            </a:br>
            <a:r>
              <a:rPr lang="ru-RU" sz="1100" dirty="0">
                <a:solidFill>
                  <a:schemeClr val="tx1"/>
                </a:solidFill>
                <a:effectLst/>
              </a:rPr>
              <a:t> </a:t>
            </a:r>
            <a:r>
              <a:rPr lang="ru-RU" sz="1050" dirty="0">
                <a:solidFill>
                  <a:schemeClr val="tx1"/>
                </a:solidFill>
                <a:effectLst/>
              </a:rPr>
              <a:t/>
            </a:r>
            <a:br>
              <a:rPr lang="ru-RU" sz="1050" dirty="0">
                <a:solidFill>
                  <a:schemeClr val="tx1"/>
                </a:solidFill>
                <a:effectLst/>
              </a:rPr>
            </a:br>
            <a:r>
              <a:rPr lang="ru-RU" sz="1050" dirty="0">
                <a:solidFill>
                  <a:schemeClr val="tx1"/>
                </a:solidFill>
                <a:effectLst/>
              </a:rPr>
              <a:t> </a:t>
            </a:r>
            <a:br>
              <a:rPr lang="ru-RU" sz="1050" dirty="0">
                <a:solidFill>
                  <a:schemeClr val="tx1"/>
                </a:solidFill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9" descr="C:\Users\ilir1\Desktop\мои суккуленты\DSC_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0598" y="2097943"/>
            <a:ext cx="3501006" cy="26257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ilir1\Desktop\мои суккуленты\DSC_2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5235" y="1502702"/>
            <a:ext cx="4175790" cy="3131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5" descr="E:\Проекты Даниил и Анна\Первые шаги 19 мая\Первые шаги Даниил\Проект Даня суккуленты\у сестры\DSC_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236513"/>
            <a:ext cx="3096344" cy="41284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861048"/>
            <a:ext cx="5136632" cy="2611760"/>
          </a:xfrm>
        </p:spPr>
        <p:txBody>
          <a:bodyPr>
            <a:normAutofit/>
          </a:bodyPr>
          <a:lstStyle/>
          <a:p>
            <a:r>
              <a:rPr lang="ru-RU" sz="1100" dirty="0">
                <a:effectLst/>
              </a:rPr>
              <a:t>Суккуленты – красивые, неприхотливые, выносливые и хорошо приспособлены для жизни в наших квартирах. С ними получаются стильные композиции, которые украсят любой интерьер и порадуют его хозяев.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Чтобы выращивать суккуленты, надо помнить два правила: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Им необходим свет, без него они могут погибнуть. 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Поливать их надо редко. Зимой 2 раза в месяц, летом – 2 раза в неделю. Не пытайтесь жалеть цветочек “А как это он без водички, дай-ка я его полью”. Суккуленты запасают влагу в своих толстых листьях, поэтому их лучше недолить, чем перелить.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Зимой они находятся в периоде покоя, поэтому нуждаются в сухой почве и прохладе. Ставьте их поближе к окну.</a:t>
            </a:r>
            <a:br>
              <a:rPr lang="ru-RU" sz="1100" dirty="0">
                <a:effectLst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" y="26098"/>
            <a:ext cx="3150893" cy="4201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ilir1\Desktop\мои суккуленты\DSC_2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6677"/>
            <a:ext cx="3182548" cy="23869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18" y="222668"/>
            <a:ext cx="2720482" cy="36273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" y="4293096"/>
            <a:ext cx="3366917" cy="2525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712968" cy="1944216"/>
          </a:xfrm>
        </p:spPr>
        <p:txBody>
          <a:bodyPr>
            <a:norm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Проведя предварительное исследование, прочитав достаточно много литературы и собрав информацию о суккулентах, я сделал вывод, что не смотря на то что данные растения «экзоты»,  они распространены среди любителей цветов, у многих «живут» дома, неприхотливы к почвам, могут 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олговое время находиться без воды, но как все 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живое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требуют  к  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себе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внимания, и в ответ радуют наш глаз чарующей красотой, но и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возможностью </a:t>
            </a:r>
            <a:r>
              <a:rPr lang="ru-RU" sz="1100" dirty="0">
                <a:solidFill>
                  <a:schemeClr val="tx1"/>
                </a:solidFill>
                <a:effectLst/>
              </a:rPr>
              <a:t>выращивать их даже в домашних условиях, разводя тем самым коллекцию  на подоконнике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. Это стало главной целью моего проекта. А как получить подобные растения путем размножения и вырастить их мне поможет Мой педагог Глотова Элина Константиновна.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 descr="E:\Проекты Даниил и Анна\Первые шаги 19 мая\Первые шаги Даниил\Проект Даня суккуленты\DSC_0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60648"/>
            <a:ext cx="3491880" cy="4655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6" descr="E:\Проекты Даниил и Анна\Первые шаги 19 мая\Первые шаги Даниил\Проект Даня суккуленты\DSC_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5364088" cy="4023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45024"/>
            <a:ext cx="5112568" cy="3001488"/>
          </a:xfrm>
        </p:spPr>
        <p:txBody>
          <a:bodyPr>
            <a:norm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effectLst/>
              </a:rPr>
              <a:t>Самый </a:t>
            </a:r>
            <a:r>
              <a:rPr lang="ru-RU" sz="1100" dirty="0">
                <a:solidFill>
                  <a:schemeClr val="tx1"/>
                </a:solidFill>
                <a:effectLst/>
              </a:rPr>
              <a:t>простой способ укоренения суккулентов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способ </a:t>
            </a:r>
            <a:r>
              <a:rPr lang="ru-RU" sz="1100" dirty="0">
                <a:solidFill>
                  <a:schemeClr val="tx1"/>
                </a:solidFill>
                <a:effectLst/>
              </a:rPr>
              <a:t>размножения – черенкование.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Отобрав самые сильные и здоровые растения,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Острым ножом </a:t>
            </a:r>
            <a:r>
              <a:rPr lang="ru-RU" sz="1100" dirty="0">
                <a:solidFill>
                  <a:schemeClr val="tx1"/>
                </a:solidFill>
                <a:effectLst/>
              </a:rPr>
              <a:t>нарежьте черенки от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взрослого </a:t>
            </a:r>
            <a:r>
              <a:rPr lang="ru-RU" sz="1100" dirty="0">
                <a:solidFill>
                  <a:schemeClr val="tx1"/>
                </a:solidFill>
                <a:effectLst/>
              </a:rPr>
              <a:t>экземпляра. Выложите материал в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контейнер </a:t>
            </a:r>
            <a:r>
              <a:rPr lang="ru-RU" sz="1100" dirty="0">
                <a:solidFill>
                  <a:schemeClr val="tx1"/>
                </a:solidFill>
                <a:effectLst/>
              </a:rPr>
              <a:t>и поставьте в светлое тёплое место без </a:t>
            </a:r>
            <a:r>
              <a:rPr lang="ru-RU" sz="1100" dirty="0" smtClean="0">
                <a:solidFill>
                  <a:schemeClr val="tx1"/>
                </a:solidFill>
                <a:effectLst/>
              </a:rPr>
              <a:t>сквозняка. На  одни-двое суток. </a:t>
            </a:r>
            <a:br>
              <a:rPr lang="ru-RU" sz="1100" dirty="0" smtClean="0">
                <a:solidFill>
                  <a:schemeClr val="tx1"/>
                </a:solidFill>
                <a:effectLst/>
              </a:rPr>
            </a:b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E:\Проекты Даниил и Анна\Первые шаги 19 мая\Первые шаги Даниил\Проект Даня суккуленты\DSC_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79762" cy="357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Проекты Даниил и Анна\Первые шаги 19 мая\Первые шаги Даниил\Проект Даня суккуленты\DSC_0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3779912" cy="2834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E:\Проекты Даниил и Анна\Первые шаги 19 мая\Первые шаги Даниил\Проект Даня суккуленты\DSC_0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242" y="0"/>
            <a:ext cx="2643758" cy="35250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3" descr="E:\Проекты Даниил и Анна\Первые шаги 19 мая\Первые шаги Даниил\Проект Даня суккуленты\DSC_0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32656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899592" y="5229200"/>
            <a:ext cx="7848872" cy="1628800"/>
          </a:xfrm>
        </p:spPr>
        <p:txBody>
          <a:bodyPr>
            <a:normAutofit/>
          </a:bodyPr>
          <a:lstStyle/>
          <a:p>
            <a:r>
              <a:rPr lang="ru-RU" sz="1100" dirty="0">
                <a:effectLst/>
              </a:rPr>
              <a:t>Второй вариант – укоренение листиков  в субстрате. Способ подходит абсолютно для всех разновидностей, включая выпускающих большое количество воздушных корней (например, для </a:t>
            </a:r>
            <a:r>
              <a:rPr lang="ru-RU" sz="1100" dirty="0" err="1">
                <a:effectLst/>
              </a:rPr>
              <a:t>седума</a:t>
            </a:r>
            <a:r>
              <a:rPr lang="ru-RU" sz="1100" dirty="0">
                <a:effectLst/>
              </a:rPr>
              <a:t>). Для быстрого и успешного результата рекомендуется перед заглублением в субстрат 1-2 дня «подвялить» листочек, выложив его для просушки среза. 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Успех мероприятия и в первом, и во втором случае в большой мере зависит от уровня влажности и освещения. Недостаток или переизбыток одной из составляющих может привести  к замедлению процесса корнеобразования и даже к гибели  листика и черенка.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E:\Проекты Даниил и Анна\Первые шаги 19 мая\Первые шаги Даниил\Проект Даня суккуленты\DSC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483768" cy="42930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E:\Проекты Даниил и Анна\Первые шаги 19 мая\Первые шаги Даниил\Проект Даня суккуленты\DSC_0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258" y="764704"/>
            <a:ext cx="3111809" cy="41490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4" descr="E:\Проекты Даниил и Анна\Первые шаги 19 мая\Первые шаги Даниил\Проект Даня суккуленты\DSC_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48680"/>
            <a:ext cx="2937420" cy="391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1206</TotalTime>
  <Words>557</Words>
  <Application>Microsoft Office PowerPoint</Application>
  <PresentationFormat>Экран (4:3)</PresentationFormat>
  <Paragraphs>23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Трек</vt:lpstr>
      <vt:lpstr>МБУДО Центр «Радуга» г.Волгодонска  Проект «Эти удивительные растения -  суккуленты!»   Проект выполнил: Учащийся объединения «Юный  краевед»    Шкильный  Даниил     Руководитель проекта: Педагог  дополнительного образования      Глотова  Элина Константиновна  Волгодонск 2020 г. </vt:lpstr>
      <vt:lpstr>Человек и природа. Их взаимосвязь в наши дни - предмет изучения и обсуждения не только учёных, но и государственных организаций. Дитя природы – человек – не всегда остается ее другом. Но есть растения, которые, на мой взгляд, предназначены, удовлетворять тягу  к земле, к природе, к сохранению и выращиванию. Я выбрал тему «Эти удивительные растения – суккуленты», так как считаю ее познавательной, интересной, воспитывающей, исследовательской. Познавательны растения, которые не произрастают в нашем крае, но могут жить благодаря выращиванию и размножению. Интересен процесс наблюдения и развития этих растений, который  воспитывает любовь к природе. И еще потому, что суккуленты поразили меня   своей причудливой формой, неприхотливостью, возможностью выращивать их даже в домашних условиях, разводя тем самым коллекцию  на подоконнике.</vt:lpstr>
      <vt:lpstr>     На моём окошке поселился ёжик.                              Он глядит в окошко, а ходить не может.                              Где же его лапки? Где у него кожица?                               Может, он без  шапки от мороза съёжился?  Цель моей работы заключается в том, чтобы не только рассказать об этих причудливых «экзотах», но и показать, что применив знания, усилия и желание можно достичь поставленной цели, ведь даже учёные сомневаются в земном происхождении этих видов растений. Может их миллионы лет назад принёс заблудившийся в пространстве метеорит... Кто знает? Но они самые необычные растения на земле... Живут там, где не может выжить ни один другой вид растений. Мясистые и сморщенные, с листьями и без, с колючками и цветами, разных расцветок, фантастических форм и размеров, они удивительны и прекрасны одновременно, это - суккуленты!  </vt:lpstr>
      <vt:lpstr>                 Суккуленты — группа растений родом из засушливых областей Южной Америки, Мадагаскара и Африки. Всех их объединяет одна особенность, хорошо знакомая нам благодаря кактусам: способность запасать воду на довольно продолжительное время и в период засухи экономно её расходовать.    Ещё один бонус суккулентов — разнообразие: более 800 видов! Размеры, формы, цвета — подобрать что-то на свой вкус или под свой интерьер не составит труда. Мы не будем приводить здесь научные классификации суккулентов, перечислим лишь несколько самых популярных и доступных представителей: кактусы, алоэ, или столетник; крассула, или толстянка, седум, эхеверия или каменный цветок, каланхоэ, хавортия, адениум, лапидария , эониум, сансивиерия, родиола, молодило, очиток, гастерия  и другие. </vt:lpstr>
      <vt:lpstr>  Проведя исследовательскую работу по сбору информации о суккулентах, я побывал в гостях у своего педагога Глотовой Элины Константиновны, которая занимается цветами, в том числе и суккулентами, у ее родственников, и рассмотрев коллекцию наших, домашних суккулентов (разводит мама), прочел много информации о них. Слово "суккулент" происходит,  от латинского "succus" – «сок». Суккуленты – растения с толстыми, сочными стеблями или листьями. В природе суккуленты в своих мясистых листьях и стеблях накапливают воду, собранную из ночной росы или запасённую в короткий период дождей. Как правило, они произрастают в местах с засушливым климатом.      </vt:lpstr>
      <vt:lpstr>Суккуленты – красивые, неприхотливые, выносливые и хорошо приспособлены для жизни в наших квартирах. С ними получаются стильные композиции, которые украсят любой интерьер и порадуют его хозяев. Чтобы выращивать суккуленты, надо помнить два правила: Им необходим свет, без него они могут погибнуть.  Поливать их надо редко. Зимой 2 раза в месяц, летом – 2 раза в неделю. Не пытайтесь жалеть цветочек “А как это он без водички, дай-ка я его полью”. Суккуленты запасают влагу в своих толстых листьях, поэтому их лучше недолить, чем перелить. Зимой они находятся в периоде покоя, поэтому нуждаются в сухой почве и прохладе. Ставьте их поближе к окну. </vt:lpstr>
      <vt:lpstr>Проведя предварительное исследование, прочитав достаточно много литературы и собрав информацию о суккулентах, я сделал вывод, что не смотря на то что данные растения «экзоты»,  они распространены среди любителей цветов, у многих «живут» дома, неприхотливы к почвам, могут долговое время находиться без воды, но как все живое  требуют  к  себе внимания, и в ответ радуют наш глаз чарующей красотой, но и возможностью выращивать их даже в домашних условиях, разводя тем самым коллекцию  на подоконнике. Это стало главной целью моего проекта. А как получить подобные растения путем размножения и вырастить их мне поможет Мой педагог Глотова Элина Константиновна.</vt:lpstr>
      <vt:lpstr>Самый простой способ укоренения суккулентов способ размножения – черенкование. Отобрав самые сильные и здоровые растения, Острым ножом нарежьте черенки от взрослого экземпляра. Выложите материал в контейнер и поставьте в светлое тёплое место без сквозняка. На  одни-двое суток.  </vt:lpstr>
      <vt:lpstr>Второй вариант – укоренение листиков  в субстрате. Способ подходит абсолютно для всех разновидностей, включая выпускающих большое количество воздушных корней (например, для седума). Для быстрого и успешного результата рекомендуется перед заглублением в субстрат 1-2 дня «подвялить» листочек, выложив его для просушки среза.  Успех мероприятия и в первом, и во втором случае в большой мере зависит от уровня влажности и освещения. Недостаток или переизбыток одной из составляющих может привести  к замедлению процесса корнеобразования и даже к гибели  листика и черенка. </vt:lpstr>
      <vt:lpstr>Очень аккуратно отрываем, отводя листик в сторону, чтобы на нем осталась «пяточка» – так называемое место отрыва с бугорком и кладем  листики на просушку, чтобы рубец отрыва от стволика самого листика подсушился.</vt:lpstr>
      <vt:lpstr>Землю лучше покупать специальную для кактусов, главное, чтобы смесь была питательной, и не забудьте про дренаж. Грунт для суккулентов должен быть легким и воздухопроницаемым. Это позволяют  сделать такие добавки к земле, как Перлит и Вермикулит.   Перлит - горная порода, близкая по составу к кислым лавам. По своей сути –это вулканическое стекло с высоким содержанием воды. Вермикулит- пористый материал, получаемый из гидрослюды, содержащий между слоями связанную воду. Так же эти два состава имеют многие полезные химические элементы, такие как магний, кальций, марганец и другие  необходимые для роста растения.</vt:lpstr>
      <vt:lpstr>Смешанную с перлитом и вермикулитом почву засыпаем в горшочек, заранее на дно горшка  или плошки положив керамзит.  Что такое керамзит? Это натуральный материал из глины или глинистого сланца, прошедших обжиг в печи при температуре 1200 °С. Гладкие снаружи гранулы имеют пористую структуру внутри — они мало весят, не препятствуют воздухообмену и способны накапливать и отдавать влагу.  Материал убережет корни от застоя влаги, впитает излишки и будет медленно отдавать их во внешнюю среду. </vt:lpstr>
      <vt:lpstr>Через двое суток «подвяленные» листочки аккуратно сажаем рядочками в приготовленные плошки с землей, заранее пролив землю отстоянной водой. Листики заглубляем на 0,5  - 1  см.  Плошки поставим на подоконник, ведь нужен листикам рассеянный свет, но не на солнце. И подальше от батареи, следя, чтобы почва между поливами не пересыхала.  терпеливо начинаем ждать первых всходов.</vt:lpstr>
      <vt:lpstr>Первые всходы.  Через 16  дней из  листиков показались беленькие, хрупкие корешочки. благодаря благоприятным условиям: теплу, рассеянному свету из окна и поливу. </vt:lpstr>
      <vt:lpstr>Еще через две недели на месте корешков появились Первые расточки!</vt:lpstr>
      <vt:lpstr>Еще прошло четыре недели, они еще подросли!</vt:lpstr>
      <vt:lpstr>И еще подросли, прошел месяц…</vt:lpstr>
      <vt:lpstr>Расточки в течении  двух месяцев еще больше подросли и набрали силу!</vt:lpstr>
      <vt:lpstr>Росточки еще через месяц  выросли и превратились в полноценные растения.</vt:lpstr>
      <vt:lpstr>Растения. Каждое растение похоже на материнское, с которого был взят листик. Растение которое мы размножили листочками называется эчеверия Деренберга и эчеверия сизая, а так же  цветок красула или толстянка и седум. </vt:lpstr>
      <vt:lpstr>С уверенностью можно сделать вывод, что  из листа можно вырастить множество различных видов суккулентов! Главное - это стремление узнавать новую информацию, желание работать и, наверное, любовь к  растениям и природе!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МОЛОДИЛО</dc:title>
  <dc:creator>Пользователь</dc:creator>
  <cp:lastModifiedBy>данил</cp:lastModifiedBy>
  <cp:revision>76</cp:revision>
  <dcterms:created xsi:type="dcterms:W3CDTF">2019-10-20T14:00:47Z</dcterms:created>
  <dcterms:modified xsi:type="dcterms:W3CDTF">2020-05-17T17:59:33Z</dcterms:modified>
</cp:coreProperties>
</file>