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E2CAB-0FEB-4832-889C-A5708AFE22E9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56DA8-AA2F-47D1-853D-74A5D6B5B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E2CAB-0FEB-4832-889C-A5708AFE22E9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56DA8-AA2F-47D1-853D-74A5D6B5B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E2CAB-0FEB-4832-889C-A5708AFE22E9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56DA8-AA2F-47D1-853D-74A5D6B5B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E2CAB-0FEB-4832-889C-A5708AFE22E9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56DA8-AA2F-47D1-853D-74A5D6B5B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E2CAB-0FEB-4832-889C-A5708AFE22E9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56DA8-AA2F-47D1-853D-74A5D6B5B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E2CAB-0FEB-4832-889C-A5708AFE22E9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56DA8-AA2F-47D1-853D-74A5D6B5B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E2CAB-0FEB-4832-889C-A5708AFE22E9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56DA8-AA2F-47D1-853D-74A5D6B5B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E2CAB-0FEB-4832-889C-A5708AFE22E9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56DA8-AA2F-47D1-853D-74A5D6B5B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E2CAB-0FEB-4832-889C-A5708AFE22E9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56DA8-AA2F-47D1-853D-74A5D6B5B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E2CAB-0FEB-4832-889C-A5708AFE22E9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56DA8-AA2F-47D1-853D-74A5D6B5B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E2CAB-0FEB-4832-889C-A5708AFE22E9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A56DA8-AA2F-47D1-853D-74A5D6B5B7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6E2CAB-0FEB-4832-889C-A5708AFE22E9}" type="datetimeFigureOut">
              <a:rPr lang="ru-RU" smtClean="0"/>
              <a:t>27.06.2020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A56DA8-AA2F-47D1-853D-74A5D6B5B7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08720"/>
            <a:ext cx="7772400" cy="1800200"/>
          </a:xfrm>
        </p:spPr>
        <p:txBody>
          <a:bodyPr/>
          <a:lstStyle/>
          <a:p>
            <a:r>
              <a:rPr lang="ru-RU" dirty="0" smtClean="0"/>
              <a:t>Создание кукол «Тильд»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685032"/>
            <a:ext cx="4858880" cy="156188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Современная текстильная игрушка</a:t>
            </a:r>
          </a:p>
          <a:p>
            <a:r>
              <a:rPr lang="ru-RU" dirty="0" smtClean="0"/>
              <a:t>Педагог  - </a:t>
            </a:r>
            <a:r>
              <a:rPr lang="ru-RU" dirty="0" err="1"/>
              <a:t>Д</a:t>
            </a:r>
            <a:r>
              <a:rPr lang="ru-RU" dirty="0" err="1" smtClean="0"/>
              <a:t>елий</a:t>
            </a:r>
            <a:r>
              <a:rPr lang="ru-RU" dirty="0" smtClean="0"/>
              <a:t> Ирина Николаевна</a:t>
            </a:r>
          </a:p>
          <a:p>
            <a:r>
              <a:rPr lang="ru-RU" dirty="0" smtClean="0"/>
              <a:t>ДДТ им. </a:t>
            </a:r>
            <a:r>
              <a:rPr lang="ru-RU" dirty="0" err="1" smtClean="0"/>
              <a:t>А.Бредова</a:t>
            </a:r>
            <a:r>
              <a:rPr lang="ru-RU" dirty="0" smtClean="0"/>
              <a:t>, </a:t>
            </a:r>
            <a:r>
              <a:rPr lang="ru-RU" dirty="0" smtClean="0"/>
              <a:t>2020</a:t>
            </a:r>
          </a:p>
          <a:p>
            <a:r>
              <a:rPr lang="ru-RU" smtClean="0"/>
              <a:t>Город Мурманск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65774"/>
            <a:ext cx="3240360" cy="1895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5920" r="3946" b="6355"/>
          <a:stretch/>
        </p:blipFill>
        <p:spPr>
          <a:xfrm>
            <a:off x="1187624" y="3645024"/>
            <a:ext cx="2525486" cy="25690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1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Одевание куклы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t="6154" r="2429" b="1099"/>
          <a:stretch/>
        </p:blipFill>
        <p:spPr>
          <a:xfrm>
            <a:off x="467544" y="692696"/>
            <a:ext cx="2100944" cy="29500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92696"/>
            <a:ext cx="3203848" cy="2402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0"/>
          <a:stretch/>
        </p:blipFill>
        <p:spPr>
          <a:xfrm>
            <a:off x="2704863" y="3212976"/>
            <a:ext cx="3203848" cy="1979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6548" b="3607"/>
          <a:stretch/>
        </p:blipFill>
        <p:spPr>
          <a:xfrm>
            <a:off x="6012160" y="712168"/>
            <a:ext cx="2554762" cy="33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3" r="15968"/>
          <a:stretch/>
        </p:blipFill>
        <p:spPr>
          <a:xfrm>
            <a:off x="611560" y="538741"/>
            <a:ext cx="2623457" cy="353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23" y="538741"/>
            <a:ext cx="2643758" cy="3525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65" y="2852935"/>
            <a:ext cx="2643758" cy="3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Выполнение волос и оформление куклы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168352" cy="4224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84" y="620688"/>
            <a:ext cx="3168352" cy="4224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60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633868" cy="4845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7960" r="7435" b="3331"/>
          <a:stretch/>
        </p:blipFill>
        <p:spPr>
          <a:xfrm>
            <a:off x="4716016" y="686814"/>
            <a:ext cx="3463096" cy="4845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25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Появление кукол Тильд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далеком 1999 году на свет появилась первая тильда. Ее создательница – норвежка Тони </a:t>
            </a:r>
            <a:r>
              <a:rPr lang="ru-RU" dirty="0" err="1"/>
              <a:t>Финнангер</a:t>
            </a:r>
            <a:r>
              <a:rPr lang="ru-RU" dirty="0"/>
              <a:t> - не только придумала саму куколку и разработала ее выкройку, но и построила целый бизнес, основой которого стала кукла-тильда. С</a:t>
            </a:r>
            <a:r>
              <a:rPr lang="ru-RU" dirty="0" smtClean="0"/>
              <a:t>перва кукла и ее создатель были никому неизвестны, но Тони верила </a:t>
            </a:r>
            <a:r>
              <a:rPr lang="ru-RU" dirty="0"/>
              <a:t>в мечту, потом – кропотливый труд, а в результате – мировое признание, многолетний ажиотаж, настоящая народная любовь. </a:t>
            </a:r>
          </a:p>
        </p:txBody>
      </p:sp>
    </p:spTree>
    <p:extLst>
      <p:ext uri="{BB962C8B-B14F-4D97-AF65-F5344CB8AC3E}">
        <p14:creationId xmlns:p14="http://schemas.microsoft.com/office/powerpoint/2010/main" val="3321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 кукол Тильд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987" y="476672"/>
            <a:ext cx="7756429" cy="338437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Только натуральные ткани: плотный хлопок, качественная бязь, лён, поплин, штапель.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Приятные для глаз цвета.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Лаконичность, некоторый аскетизм: как правило, прорисованы только глаза, пальцы ног и рук не оформлены.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Практически всегда тильда «в теле», чрезмерная худоба недопустима.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Яркость образов, продуманность до мельчайших </a:t>
            </a:r>
            <a:r>
              <a:rPr lang="ru-RU" dirty="0" smtClean="0"/>
              <a:t>деталей.</a:t>
            </a:r>
          </a:p>
          <a:p>
            <a:r>
              <a:rPr lang="ru-RU" dirty="0" smtClean="0"/>
              <a:t>Непропорциональная удлиненность ног и рук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524328" y="3758705"/>
            <a:ext cx="1462472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58705"/>
            <a:ext cx="2555776" cy="1701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45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36908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Самые известные игрушки в этом стиле – это спокойные сони в пижамах, фигуристые купальщицы, нежные балерины, </a:t>
            </a:r>
            <a:r>
              <a:rPr lang="ru-RU" dirty="0" err="1"/>
              <a:t>винтажные</a:t>
            </a:r>
            <a:r>
              <a:rPr lang="ru-RU" dirty="0"/>
              <a:t> девушки, </a:t>
            </a:r>
            <a:r>
              <a:rPr lang="ru-RU" dirty="0" smtClean="0"/>
              <a:t>гномы, </a:t>
            </a:r>
            <a:r>
              <a:rPr lang="ru-RU" dirty="0"/>
              <a:t>ангелы… Не меньшей популярностью пользуются и куклы-звери: зайцы, мыши, слоны, птички, утки, улитки… Конечно, выкройки для кукол уже строит не только их создательница, но и многие другие мастерицы. Сшить куклу-тильду не так-то просто. Эти игрушки не терпят халатности и неопрятности. Для того чтобы создать самую простую куклу, требуется усидчивость, аккуратность и, конечно, любовь к делу.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75802"/>
            <a:ext cx="3059832" cy="2034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33056"/>
            <a:ext cx="220682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изготовления кукол Тильд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6805384" cy="41879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Подбор материалов в соответствии с особенностями куклы.</a:t>
            </a:r>
          </a:p>
          <a:p>
            <a:r>
              <a:rPr lang="ru-RU" dirty="0" smtClean="0"/>
              <a:t>Раскрой деталей на ткани.</a:t>
            </a:r>
          </a:p>
          <a:p>
            <a:r>
              <a:rPr lang="ru-RU" dirty="0" smtClean="0"/>
              <a:t>Сметывание деталей и сшивание.</a:t>
            </a:r>
          </a:p>
          <a:p>
            <a:r>
              <a:rPr lang="ru-RU" dirty="0" smtClean="0"/>
              <a:t>Выворачивание деталей, набивка.</a:t>
            </a:r>
          </a:p>
          <a:p>
            <a:r>
              <a:rPr lang="ru-RU" dirty="0" smtClean="0"/>
              <a:t>Сборка куклы.</a:t>
            </a:r>
          </a:p>
          <a:p>
            <a:r>
              <a:rPr lang="ru-RU" dirty="0" smtClean="0"/>
              <a:t>Одевание куклы в соответствии с моделью куклы.</a:t>
            </a:r>
          </a:p>
          <a:p>
            <a:r>
              <a:rPr lang="ru-RU" dirty="0" smtClean="0"/>
              <a:t>Оформление лица куклы, изготовление парика.</a:t>
            </a:r>
          </a:p>
          <a:p>
            <a:r>
              <a:rPr lang="ru-RU" dirty="0" smtClean="0"/>
              <a:t>Изготовление отделочных элементов (мини-игрушек и сердечек).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7" t="5260" r="13170" b="8718"/>
          <a:stretch/>
        </p:blipFill>
        <p:spPr>
          <a:xfrm>
            <a:off x="6857999" y="1124744"/>
            <a:ext cx="1643901" cy="2465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64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983480"/>
            <a:ext cx="4176464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Раскрой куклы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3096344" cy="23222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06" y="692696"/>
            <a:ext cx="1743658" cy="2324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92696"/>
            <a:ext cx="2520280" cy="3360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70" y="3140968"/>
            <a:ext cx="2211710" cy="2948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270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Сшивание и вырезание деталей куклы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216024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04" y="692696"/>
            <a:ext cx="216024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94" y="692696"/>
            <a:ext cx="2490056" cy="332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64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Выворачивание и набивка куклы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751" y="1162529"/>
            <a:ext cx="2606548" cy="1954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38" y="850741"/>
            <a:ext cx="2137166" cy="2211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36712"/>
            <a:ext cx="2031690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" b="4059"/>
          <a:stretch/>
        </p:blipFill>
        <p:spPr>
          <a:xfrm>
            <a:off x="3465455" y="3172713"/>
            <a:ext cx="194813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7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 куклы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92696"/>
            <a:ext cx="3140868" cy="418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73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</TotalTime>
  <Words>337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Создание кукол «Тильд»</vt:lpstr>
      <vt:lpstr>Появление кукол Тильд</vt:lpstr>
      <vt:lpstr>Особенности кукол Тильд</vt:lpstr>
      <vt:lpstr>Презентация PowerPoint</vt:lpstr>
      <vt:lpstr>Технология изготовления кукол Тильд</vt:lpstr>
      <vt:lpstr>Раскрой куклы </vt:lpstr>
      <vt:lpstr>Сшивание и вырезание деталей куклы</vt:lpstr>
      <vt:lpstr>Выворачивание и набивка куклы</vt:lpstr>
      <vt:lpstr>Сборка куклы</vt:lpstr>
      <vt:lpstr>Одевание куклы</vt:lpstr>
      <vt:lpstr>Презентация PowerPoint</vt:lpstr>
      <vt:lpstr>Выполнение волос и оформление куклы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кукол «Тильд»</dc:title>
  <dc:creator>Евгений</dc:creator>
  <cp:lastModifiedBy>Евгений</cp:lastModifiedBy>
  <cp:revision>11</cp:revision>
  <dcterms:created xsi:type="dcterms:W3CDTF">2020-01-13T07:03:07Z</dcterms:created>
  <dcterms:modified xsi:type="dcterms:W3CDTF">2020-06-27T15:30:33Z</dcterms:modified>
</cp:coreProperties>
</file>