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1" r:id="rId2"/>
    <p:sldId id="269" r:id="rId3"/>
    <p:sldId id="272" r:id="rId4"/>
    <p:sldId id="273" r:id="rId5"/>
    <p:sldId id="259" r:id="rId6"/>
    <p:sldId id="274" r:id="rId7"/>
    <p:sldId id="275" r:id="rId8"/>
    <p:sldId id="258" r:id="rId9"/>
    <p:sldId id="276" r:id="rId10"/>
    <p:sldId id="265" r:id="rId11"/>
    <p:sldId id="267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828C6-B565-45E3-8F15-292E4BBB27FD}" v="79" dt="2020-01-06T10:16:05.279"/>
    <p1510:client id="{76DC60FC-4B44-4BD1-BBFD-C1FA9DE42029}" v="246" dt="2020-01-08T12:43:50.178"/>
    <p1510:client id="{8903FABD-E53E-43DC-8BCA-8D130EE32AD0}" v="17" dt="2019-12-25T20:04:06.882"/>
    <p1510:client id="{8F29FCF6-ABE4-4597-BFCD-60567DF07C0B}" v="94" dt="2020-01-08T11:54:43.547"/>
    <p1510:client id="{947F190A-66EA-42B6-9375-029F94B255F7}" v="243" dt="2020-01-06T09:20:53.779"/>
    <p1510:client id="{9B3DD698-EA8E-4D6F-B0BB-478FE9B93A86}" v="551" dt="2020-01-05T16:19:06.730"/>
    <p1510:client id="{ED309DB9-C875-4AD4-9837-8328AC08B489}" v="46" dt="2020-01-03T10:47:47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26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3A466-1CF9-4ADF-822F-9E03DB837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380B54-2577-4A87-944B-5ED4D04F1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F66D23-C771-4C7F-A0B4-8B54039D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4CA8E3-3EFF-4E40-9B91-A0BA1139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992FF5-669E-440D-A0E2-76607D2D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13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A1459-2BCA-4516-8F0A-BAD7D7FA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2D1348-450C-4476-BE22-75DD47FB1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F32FBC-32EC-4758-A5B0-C6B80363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557963-04E3-460C-84B0-8B312218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D17CC1-079D-4839-83CF-8CBF0029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2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C594E7-5E38-4866-9074-99326686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1FF2D5-4804-4B16-B60D-4DE3B0CAD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5AE5D0-E17C-4DBF-BE69-4AC3F661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AF45A6-E04B-4BDC-94D8-27BBF3A6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96E8B0-BF69-4F98-992A-7A66732A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22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AF990-3E0E-4C07-90F1-129A440D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66408-084D-4D6E-A5D8-1CB80BC5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6D5D73-F46C-4377-9CE5-69FA423B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3225AD-07C2-4CE5-B741-263F4C19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49F3FF-B8C6-40D4-A833-4D87E1F6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7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96A6E-E73E-4B21-8BEC-2D2AC840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E0CD2F-D70F-4843-829F-9FF6322E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CD3827-2AD6-4434-9CDD-B20D2A4F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AA5488-9FA8-4375-B277-7E61F7E5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F44787-8485-4B10-9326-1AFE6DE5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F5FCC-D873-4774-91FC-BAFDACDC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323A26-073D-47B4-992A-472C7F0F2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AFB427-C6AD-41F3-A9E0-A1627CC5B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3D5A12-7DCF-425A-A26A-3969D885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3EED87-97BE-44E7-969B-B6F0A56A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9B158D-ABF3-40E5-8D3A-3E4258B7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07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BD27FE-FD82-4EAC-BF60-3F50A557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0595C6-E4F1-4311-A188-CF086691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B3DE29-41EE-4AB6-8898-C0FDA3698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5373FA-7C98-446D-95A4-05BC1C16F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7CDBE4-6935-478D-A0C0-F23E1E85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ED30ED-0D07-48BE-8D07-EB6490C3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9AC6CE0-308F-4E87-A323-2B950A4A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40D99CC-BF43-42E6-A6EB-510479E6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25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4E063-A318-499E-B100-A6E0B310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AFE7FE4-5CCE-4D9A-BA19-C9E606FE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828D85-40B0-498D-B2E2-DE283B86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74F1FF-3B05-47DD-AAC3-1D80EEEF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2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CD56927-F152-4A6B-ADBA-C438878C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E4082B-3B31-4650-8686-46820D53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5DC282-B659-45ED-B59D-02261918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3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84193-16E6-459C-85AE-BFF4D60E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CBE99B-0241-4DCB-8AE4-0D33BF68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D064B3-7FBD-47BF-A8D6-BF1FC8E5A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3B1A43-E0A9-4891-864C-13583F5F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54F6D7-0E43-4A86-BDC7-FC4B8942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ADCF3E-AE17-440C-9BEB-F9938963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2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E5AFB-50BC-43FE-AC2C-59919581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44FB814-B41C-406E-96AE-D73684289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BF8144-762D-4C09-9252-3D8CDCAD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04B711-0360-4520-9125-82BFBBF1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93EE43-C672-4B6E-8634-DC4CB9E8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80679C-E22E-4CDA-9B34-0A9EF40F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B0A9E-DBB3-4F37-AAE3-5B1E0904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0AF13F-15FE-4876-A138-6316545E4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E87B17-2BAF-4E5F-BE12-CBF8D1E7D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2168-7BB0-4042-AAA8-DA1DF45DD1B6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86C3D1-2A03-45D8-A454-4836C3C9E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304B0B-9C93-443B-9AF2-FB02AFE06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21BA-4CF3-410D-B08C-9D3AA9872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9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219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 №7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050" y="2038350"/>
            <a:ext cx="1104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по  теме:</a:t>
            </a: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«Приборы для измерения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длин, углов и площадей» 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629150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проекта: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Донгузов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учащийся 7 класса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Руководитель: Григорьева Надежда Николаевна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B8027F-7EAD-4311-8E7E-5562FF1D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81" y="114011"/>
            <a:ext cx="9350681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cs typeface="Calibri Light"/>
              </a:rPr>
              <a:t>Методы </a:t>
            </a:r>
            <a:r>
              <a:rPr lang="ru-RU" dirty="0" smtClean="0">
                <a:solidFill>
                  <a:srgbClr val="FF0000"/>
                </a:solidFill>
                <a:cs typeface="Calibri Light"/>
              </a:rPr>
              <a:t>измерения площадей</a:t>
            </a:r>
            <a:endParaRPr lang="ru-RU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F5A254-FBCF-4DE3-9E92-15D5D94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201003"/>
            <a:ext cx="11600597" cy="805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b="1" u="sng" dirty="0">
                <a:latin typeface="Times New Roman" pitchFamily="18" charset="0"/>
                <a:ea typeface="+mn-lt"/>
                <a:cs typeface="Times New Roman" pitchFamily="18" charset="0"/>
              </a:rPr>
              <a:t>Аналитический:</a:t>
            </a:r>
            <a:r>
              <a:rPr lang="ru-RU" dirty="0">
                <a:latin typeface="Times New Roman" pitchFamily="18" charset="0"/>
                <a:ea typeface="+mn-lt"/>
                <a:cs typeface="Times New Roman" pitchFamily="18" charset="0"/>
              </a:rPr>
              <a:t> площади вычисляют по результатам измерений </a:t>
            </a:r>
            <a:r>
              <a:rPr lang="ru-RU" dirty="0" smtClean="0">
                <a:latin typeface="Times New Roman" pitchFamily="18" charset="0"/>
                <a:ea typeface="+mn-lt"/>
                <a:cs typeface="Times New Roman" pitchFamily="18" charset="0"/>
              </a:rPr>
              <a:t>линий </a:t>
            </a:r>
            <a:r>
              <a:rPr lang="ru-RU" dirty="0">
                <a:latin typeface="Times New Roman" pitchFamily="18" charset="0"/>
                <a:ea typeface="+mn-lt"/>
                <a:cs typeface="Times New Roman" pitchFamily="18" charset="0"/>
              </a:rPr>
              <a:t>и углов на </a:t>
            </a:r>
            <a:r>
              <a:rPr lang="ru-RU" dirty="0" smtClean="0">
                <a:latin typeface="Times New Roman" pitchFamily="18" charset="0"/>
                <a:ea typeface="+mn-lt"/>
                <a:cs typeface="Times New Roman" pitchFamily="18" charset="0"/>
              </a:rPr>
              <a:t>местности </a:t>
            </a:r>
            <a:r>
              <a:rPr lang="ru-RU" dirty="0">
                <a:latin typeface="Times New Roman" pitchFamily="18" charset="0"/>
                <a:ea typeface="+mn-lt"/>
                <a:cs typeface="Times New Roman" pitchFamily="18" charset="0"/>
              </a:rPr>
              <a:t>с применением формул геометрии, тригонометрии и аналитической геометрии.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10EF5FC-4592-459D-ABA1-0B98C8EC27F9}"/>
              </a:ext>
            </a:extLst>
          </p:cNvPr>
          <p:cNvSpPr txBox="1">
            <a:spLocks/>
          </p:cNvSpPr>
          <p:nvPr/>
        </p:nvSpPr>
        <p:spPr>
          <a:xfrm>
            <a:off x="126423" y="1164647"/>
            <a:ext cx="12192000" cy="1801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400" dirty="0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7809BB-8673-491E-9196-16254966162C}"/>
              </a:ext>
            </a:extLst>
          </p:cNvPr>
          <p:cNvSpPr txBox="1"/>
          <p:nvPr/>
        </p:nvSpPr>
        <p:spPr>
          <a:xfrm>
            <a:off x="218364" y="2388358"/>
            <a:ext cx="11781404" cy="2759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Графический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вычисляют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измерений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линий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плану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карте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участок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изображенный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плане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разбивают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простейшие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геометрические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фигуры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преимущественно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треугольники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реже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прямоугольники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трапеции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фигуре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плане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измеряют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которым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вычисляют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площадей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фигур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участка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4577965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человек, трав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119E6E3-6D65-4B27-B637-86434594D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9" b="12064"/>
          <a:stretch/>
        </p:blipFill>
        <p:spPr>
          <a:xfrm>
            <a:off x="1746914" y="1839909"/>
            <a:ext cx="9130351" cy="4608658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037A01-8094-4B35-BCF3-5E36B7D4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Прибор для измерения площадей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443C2A-D13D-4D25-B3AF-624DE232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ГеоМетр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0208" y="259013"/>
            <a:ext cx="11636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Механический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определяют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плану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карте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специальных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приборов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планиметров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Планиметром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механический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прибор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обвода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плоской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фигуры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определяет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40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5800" y="552450"/>
            <a:ext cx="1086018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узнали об измерительных приборах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теперь мы можем применять свои знания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жизни.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6250" y="0"/>
            <a:ext cx="114490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и изучить приборы древности и современности.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Узнать о приборах древности;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Узнать о приборах современности;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Узнать, как они используются.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Сделать вывод о прочитанном.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42900" y="0"/>
            <a:ext cx="115252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действий.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Прочитать литературу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приборах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древности и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приборах современности.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они используются.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50" y="2552700"/>
            <a:ext cx="1150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ответить на эти вопросы я, просмотрел книги,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урналы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,м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интересного узнал, используя возможности Интернета.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начал исследовательскую работу.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Оказалось, что не только в учебниках по математике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встречается информация, связанная с измерениями.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375" y="0"/>
            <a:ext cx="1155965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Линейка.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измерительных инструментов начинается, пожалуй с </a:t>
            </a:r>
            <a:r>
              <a:rPr kumimoji="0" lang="ru-RU" sz="360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линейки.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она была точно придумана не известно. Ясно только, что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ещѐ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древние греки использовали такие дощечки с насечками, чтобы измерять небольшие расстояния. В том виде, к которому мы привыкли, линейки появились после Французской революции. Именно тогда для измерения были предложены металлические или деревянные дощечки, длиной 1 метр с насечками по 1 сантиметру. Сейчас линейки также активно используются.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Кроме того используют рулетку,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тангенциркуль, курвиметр,  </a:t>
            </a:r>
            <a:r>
              <a:rPr lang="ru-RU" sz="3600" dirty="0" smtClean="0">
                <a:latin typeface="Times New Roman" pitchFamily="18" charset="0"/>
                <a:ea typeface="+mn-lt"/>
                <a:cs typeface="Times New Roman" pitchFamily="18" charset="0"/>
              </a:rPr>
              <a:t>л</a:t>
            </a:r>
            <a:r>
              <a:rPr lang="ru-RU" sz="3600" dirty="0" smtClean="0">
                <a:latin typeface="Times New Roman" pitchFamily="18" charset="0"/>
                <a:ea typeface="+mn-lt"/>
                <a:cs typeface="Times New Roman" pitchFamily="18" charset="0"/>
              </a:rPr>
              <a:t>азерный дальномер.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9F1A66-0E61-4B22-806E-EDE684D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44739"/>
            <a:ext cx="7805305" cy="1325563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Приборы для измерения длины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3DF877-CA59-48B4-B5A9-5BE224B8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11138" cy="18051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Рулетка.  </a:t>
            </a:r>
          </a:p>
          <a:p>
            <a:r>
              <a:rPr lang="ru-RU" dirty="0"/>
              <a:t>Штангенциркуль</a:t>
            </a:r>
            <a:endParaRPr lang="ru-RU" dirty="0">
              <a:cs typeface="Calibri"/>
            </a:endParaRPr>
          </a:p>
          <a:p>
            <a:r>
              <a:rPr lang="ru-RU" dirty="0">
                <a:cs typeface="Calibri"/>
              </a:rPr>
              <a:t>Курвиметр</a:t>
            </a:r>
          </a:p>
          <a:p>
            <a:r>
              <a:rPr lang="ru-RU" dirty="0">
                <a:ea typeface="+mn-lt"/>
                <a:cs typeface="+mn-lt"/>
              </a:rPr>
              <a:t>Лазерный дальномер</a:t>
            </a:r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4" name="Рисунок 4" descr="Изображение выглядит как человек, часы, держит, ру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2BD6D2F-2D4D-4828-9B94-1D507DD853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6107" y="1141987"/>
            <a:ext cx="2743200" cy="3161538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сидит, стол, удале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AF43D55-93AD-48BA-9AE4-3F3DD6C404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05" y="3916653"/>
            <a:ext cx="4109223" cy="2751060"/>
          </a:xfrm>
          <a:prstGeom prst="rect">
            <a:avLst/>
          </a:prstGeom>
        </p:spPr>
      </p:pic>
      <p:pic>
        <p:nvPicPr>
          <p:cNvPr id="8" name="Рисунок 8" descr="Изображение выглядит как лет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3C30823-0FB1-4685-B39D-996763D9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41" y="988742"/>
            <a:ext cx="3365809" cy="336580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8A4930D8-8C82-4DE4-B2F6-65DBA06731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6985" y="4418096"/>
            <a:ext cx="2743200" cy="20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07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0250" y="232010"/>
            <a:ext cx="11477767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Штангенциркуль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универсальный инструмент, предназначенный для высокоточных измерений наружных и внутренних размеров, а также глубин отверстий. Штангенциркуль один из самых распространенных инструментов измерения благодаря простой конструкции, удобству в обращении и быстроте в работе.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Микрометр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универсальный инструмент, предназначенный для измерений линейных размеров с низкой погрешностью.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Лазерная рулетка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 время получила широкое распространение. С помощью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этого инструмента можно совершать сверхточные измерения, не прибегая к помощи напарника.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работы, связанные с измерениями, проходят быстро и не затруднительно.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9" y="395785"/>
            <a:ext cx="114641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Измерители углов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отделочные материалы, будь то обои,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ламинат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плинтус приходится разрезать на определенные длины и частенько под нужным углом. Вот тут то и понадобятся инструменты для измерения и задания углов.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Таких инструментов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встречается очень много разновидностей. Наиболее сложные современные приборы, которые нужны для особо ответственных измерений это лазерные угломеры, которые выдают минимум погрешностей и имеют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самые широкие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возможности. Но можно обойтись и механическими инструментами, состоящими из нескольких подвижных элементов, обрамленных шкалами и градуировкой.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4BE2D3-C4AA-4EC8-988D-CC53E2C29416}"/>
              </a:ext>
            </a:extLst>
          </p:cNvPr>
          <p:cNvSpPr txBox="1"/>
          <p:nvPr/>
        </p:nvSpPr>
        <p:spPr>
          <a:xfrm>
            <a:off x="0" y="296232"/>
            <a:ext cx="116707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dirty="0">
              <a:latin typeface="Arial"/>
              <a:cs typeface="Arial"/>
            </a:endParaRPr>
          </a:p>
          <a:p>
            <a:pPr algn="just"/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BDB3E-7DD8-4D76-A595-00800D3EB8B7}"/>
              </a:ext>
            </a:extLst>
          </p:cNvPr>
          <p:cNvSpPr txBox="1"/>
          <p:nvPr/>
        </p:nvSpPr>
        <p:spPr>
          <a:xfrm>
            <a:off x="305227" y="4518898"/>
            <a:ext cx="1167072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320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Рисунок 2" descr="Изображение выглядит как устройст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80DDD8E-2505-4AB3-B5CA-250BF5CF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9" y="805217"/>
            <a:ext cx="5135880" cy="4312693"/>
          </a:xfrm>
          <a:prstGeom prst="rect">
            <a:avLst/>
          </a:prstGeom>
        </p:spPr>
      </p:pic>
      <p:sp>
        <p:nvSpPr>
          <p:cNvPr id="7170" name="AutoShape 2" descr="https://www.region.kyzma.ru/files/products/uglomer-lazernyj-ld-ls05jd.300x300w.jpg?259cd3bfbc25360f0ccd046a50f156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www.region.kyzma.ru/files/products/uglomer-lazernyj-ld-ls05jd.300x300w.jpg?259cd3bfbc25360f0ccd046a50f156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376" y="663078"/>
            <a:ext cx="3922570" cy="392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83188" y="4913195"/>
            <a:ext cx="440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Лазерный угломер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992" y="4913194"/>
            <a:ext cx="2929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Транспортир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3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upload.wikimedia.org/wikipedia/commons/thumb/6/6b/Kern_Theodolit_DKM2-A.jpg/200px-Kern_Theodolit_DKM2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commons/thumb/6/6b/Kern_Theodolit_DKM2-A.jpg/200px-Kern_Theodolit_DKM2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upload.wikimedia.org/wikipedia/commons/thumb/6/6b/Kern_Theodolit_DKM2-A.jpg/200px-Kern_Theodolit_DKM2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ds05.infourok.ru/uploads/ex/075e/0000a39d-5cc20fcb/img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images.myshared.ru/17/1169713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929" y="286603"/>
            <a:ext cx="9793643" cy="611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457</Words>
  <Application>Microsoft Office PowerPoint</Application>
  <PresentationFormat>Произвольный</PresentationFormat>
  <Paragraphs>46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Приборы для измерения длины</vt:lpstr>
      <vt:lpstr>Слайд 6</vt:lpstr>
      <vt:lpstr>Слайд 7</vt:lpstr>
      <vt:lpstr>Слайд 8</vt:lpstr>
      <vt:lpstr>Слайд 9</vt:lpstr>
      <vt:lpstr>Методы измерения площадей</vt:lpstr>
      <vt:lpstr>Прибор для измерения площадей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ученика 7А класса  Донгузова Николая </dc:title>
  <dc:creator>Николай Донгузов</dc:creator>
  <cp:lastModifiedBy>Кабинет 11</cp:lastModifiedBy>
  <cp:revision>81</cp:revision>
  <dcterms:created xsi:type="dcterms:W3CDTF">2019-12-11T19:02:11Z</dcterms:created>
  <dcterms:modified xsi:type="dcterms:W3CDTF">2020-08-10T09:27:49Z</dcterms:modified>
</cp:coreProperties>
</file>