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3" r:id="rId4"/>
    <p:sldId id="267" r:id="rId5"/>
    <p:sldId id="265" r:id="rId6"/>
    <p:sldId id="282" r:id="rId7"/>
    <p:sldId id="263" r:id="rId8"/>
    <p:sldId id="264" r:id="rId9"/>
    <p:sldId id="271" r:id="rId10"/>
    <p:sldId id="270" r:id="rId11"/>
    <p:sldId id="272" r:id="rId12"/>
    <p:sldId id="276" r:id="rId13"/>
    <p:sldId id="277" r:id="rId14"/>
    <p:sldId id="278" r:id="rId15"/>
    <p:sldId id="279" r:id="rId16"/>
    <p:sldId id="28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2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4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8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7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3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8024-4495-45A5-A61D-9F0F0F11FF9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E3ED-80FD-4E27-8CC1-7FA8A22D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78754" y="784329"/>
            <a:ext cx="4860000" cy="4860000"/>
            <a:chOff x="2142000" y="999000"/>
            <a:chExt cx="4860000" cy="48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2142000" y="999000"/>
              <a:ext cx="4860000" cy="4860000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73025" cap="rnd">
              <a:noFill/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4774" y="1089000"/>
              <a:ext cx="4674452" cy="4680000"/>
            </a:xfrm>
            <a:prstGeom prst="rect">
              <a:avLst/>
            </a:prstGeom>
          </p:spPr>
        </p:pic>
      </p:grpSp>
      <p:sp>
        <p:nvSpPr>
          <p:cNvPr id="6" name="Заголовок 19"/>
          <p:cNvSpPr txBox="1">
            <a:spLocks/>
          </p:cNvSpPr>
          <p:nvPr/>
        </p:nvSpPr>
        <p:spPr>
          <a:xfrm>
            <a:off x="465404" y="416572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Учитель музыки:</a:t>
            </a:r>
          </a:p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Бахарева Анастасия Павловна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63246" y="2049448"/>
            <a:ext cx="9144000" cy="23876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Урок по музыке</a:t>
            </a:r>
            <a:br>
              <a:rPr lang="ru-RU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для 7 класса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5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«В МУЗЫКАЛЬНОМ ТЕАТРЕ</a:t>
            </a:r>
          </a:p>
          <a:p>
            <a:pPr algn="ctr"/>
            <a:r>
              <a:rPr lang="ru-RU" sz="25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БАЛЕТ»</a:t>
            </a:r>
          </a:p>
        </p:txBody>
      </p:sp>
    </p:spTree>
    <p:extLst>
      <p:ext uri="{BB962C8B-B14F-4D97-AF65-F5344CB8AC3E}">
        <p14:creationId xmlns:p14="http://schemas.microsoft.com/office/powerpoint/2010/main" val="6467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01" y="633638"/>
            <a:ext cx="2949178" cy="1320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Традиции танца развивались в </a:t>
            </a:r>
            <a:br>
              <a:rPr lang="ru-RU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Китае</a:t>
            </a:r>
            <a:r>
              <a:rPr lang="ru-RU" sz="2700" b="1" dirty="0">
                <a:solidFill>
                  <a:srgbClr val="D87DA1"/>
                </a:solidFill>
              </a:rPr>
              <a:t/>
            </a:r>
            <a:br>
              <a:rPr lang="ru-RU" sz="2700" b="1" dirty="0">
                <a:solidFill>
                  <a:srgbClr val="D87DA1"/>
                </a:solidFill>
              </a:rPr>
            </a:br>
            <a:endParaRPr lang="ru-RU" sz="135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556" y="633638"/>
            <a:ext cx="4629150" cy="3380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Индии</a:t>
            </a:r>
          </a:p>
          <a:p>
            <a:pPr marL="0" indent="0" algn="ctr">
              <a:buNone/>
            </a:pPr>
            <a:endParaRPr lang="ru-RU" sz="2100" b="1" dirty="0">
              <a:solidFill>
                <a:srgbClr val="D87DA1"/>
              </a:solidFill>
            </a:endParaRPr>
          </a:p>
          <a:p>
            <a:pPr algn="ctr"/>
            <a:endParaRPr lang="ru-RU" sz="2100" b="1" dirty="0">
              <a:solidFill>
                <a:srgbClr val="D87DA1"/>
              </a:solidFill>
            </a:endParaRPr>
          </a:p>
          <a:p>
            <a:pPr algn="ctr"/>
            <a:endParaRPr lang="ru-RU" sz="2100" b="1" dirty="0">
              <a:solidFill>
                <a:srgbClr val="D87DA1"/>
              </a:solidFill>
            </a:endParaRPr>
          </a:p>
          <a:p>
            <a:pPr algn="ctr"/>
            <a:endParaRPr lang="ru-RU" sz="21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21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21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1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Древней Греции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2" y="2223142"/>
            <a:ext cx="3244137" cy="235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50" y="1069363"/>
            <a:ext cx="2815398" cy="2111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256" y="4154639"/>
            <a:ext cx="3357747" cy="18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670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Придворный балет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11" y="1485670"/>
            <a:ext cx="5448764" cy="47547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Балет зародился в конце 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XV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века в Италии, где князья нанимали профессиональных мастеров танца для постановки пышных зрелищ, чтобы произвести впечатление на знатных гостей.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Помимо элементов драмы, эти представления включали величавые танцы, шествия в исполнении придворных дам и кавалеров.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Став супругой французского короля, итальянка Екатерина Медичи привезла во Францию и моду на диковинные балеты.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75" y="1876369"/>
            <a:ext cx="3197135" cy="39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86" y="810404"/>
            <a:ext cx="4855301" cy="16561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Популярность придворных балетов клонилось к закату, когда 1643 г. 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французский престол взошёл Людовик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XIV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273" y="637345"/>
            <a:ext cx="2514488" cy="330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3425" y="4092498"/>
            <a:ext cx="5486399" cy="22160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Новый король не только возродил угасающую традицию, но и принимал живое участие: в спектаклях, пока не слишком растолстел для танцев.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Даже его льстивое прозвище пришло из балета «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Ballet de la </a:t>
            </a:r>
            <a:r>
              <a:rPr lang="en-US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nuit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», где он выступил в роли Короля-Солнца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09" y="2864167"/>
            <a:ext cx="2501150" cy="35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06" y="23131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Романтический балет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93" y="1475709"/>
            <a:ext cx="8474927" cy="367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начале </a:t>
            </a:r>
            <a:r>
              <a:rPr lang="en-US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XIX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века все виды искусства, в том числе и балет, оказались под мощным влиянием романтизма, как художественного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течения. Возродился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интерес к фольклору и фантазии. </a:t>
            </a:r>
            <a:endParaRPr lang="ru-RU" sz="1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Ярким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проявлением романтизма в балете стали спектакли «Сильфида» и «Жизель». </a:t>
            </a:r>
            <a:endParaRPr lang="ru-RU" sz="1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Примерно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тогда же балерины начали танцевать на кончиках пальцев – стали на </a:t>
            </a:r>
            <a:r>
              <a:rPr lang="ru-RU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ПУАНТЫ.</a:t>
            </a:r>
          </a:p>
          <a:p>
            <a:endParaRPr lang="ru-RU" sz="12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39" y="3752948"/>
            <a:ext cx="2906486" cy="217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30" y="3752948"/>
            <a:ext cx="2906487" cy="217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7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747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Классический балет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401447"/>
            <a:ext cx="8247721" cy="365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1847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г. Французский танцовщик </a:t>
            </a:r>
            <a:r>
              <a:rPr lang="ru-RU" sz="1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Мариус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Петипа был приглашён ведущим солистом в балетную труппу Санкт-Петербургского театра.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тому времени он успел поставить несколько балетов в Западной Европе, но только в 1862 году осуществил первую балетную постановку в России – «Дочь фараона». Дебют оказался настолько успешным, что ему тот час же предложили должность балетмейстера, на которой он достойно прослужил 40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6" y="3548072"/>
            <a:ext cx="2114550" cy="301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66" y="3317161"/>
            <a:ext cx="2110043" cy="300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522" y="3515610"/>
            <a:ext cx="1913828" cy="304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1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5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5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92799"/>
            <a:ext cx="8091604" cy="3661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Первый балетный спектакль в России состоялся 8 февраля 1673 г. </a:t>
            </a:r>
            <a:endPara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дворе царя Алексея Михайловича в подмосковном селе </a:t>
            </a:r>
            <a:r>
              <a:rPr lang="ru-RU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Приображенское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Национальное своеобразие русского балета начало формироваться в начале 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XIX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века благодаря деятельности французского балетмейстера </a:t>
            </a:r>
            <a:r>
              <a:rPr lang="ru-RU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Ш.Дидло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Дидло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усиливает роль кордебалета, утверждает приоритет женского танца.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77" y="2943914"/>
            <a:ext cx="2197075" cy="2753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665" y="2927596"/>
            <a:ext cx="2009899" cy="2769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538" y="2943914"/>
            <a:ext cx="1860288" cy="27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616" y="454336"/>
            <a:ext cx="788670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Этого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требует новый музыкальный язык современного балета.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57" y="2105604"/>
            <a:ext cx="2773470" cy="1884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509" y="2125266"/>
            <a:ext cx="3688841" cy="1884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261" y="4316192"/>
            <a:ext cx="2286000" cy="1623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298" y="4316192"/>
            <a:ext cx="2609491" cy="17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12" y="4047778"/>
            <a:ext cx="3767769" cy="2688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93" y="267628"/>
            <a:ext cx="85864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Домашнее задание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Запишите в тетрадь все новые термины.</a:t>
            </a:r>
          </a:p>
          <a:p>
            <a:pPr marL="514350" indent="-514350">
              <a:buFontTx/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Напишите в тетради примеры самых знаменитых классических и романтических балетов. </a:t>
            </a: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(не меньше пяти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Tx/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Напишите имена </a:t>
            </a: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русских балерин и 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танцовщиков, которые </a:t>
            </a: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известны во всем 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мире </a:t>
            </a:r>
            <a:r>
              <a:rPr lang="ru-R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 меньше пяти)</a:t>
            </a:r>
            <a:endParaRPr lang="ru-RU" sz="32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1152704"/>
            <a:ext cx="8419171" cy="9941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Балет (франц.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ballet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танцую)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вид музыкально - театрального искусства, содержание которого выражается в образах хореографии.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синтетический вид искусства, включающий в себя драматургию, музыку, хореографии, изобразительное искусство.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Эти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виды искусств не существуют сами по себе, они подчинены хореографии.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Балет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высшая форма хореографии</a:t>
            </a:r>
            <a:r>
              <a:rPr lang="ru-RU" sz="2000" dirty="0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204" y="3058477"/>
            <a:ext cx="6593325" cy="3296662"/>
          </a:xfrm>
        </p:spPr>
      </p:pic>
    </p:spTree>
    <p:extLst>
      <p:ext uri="{BB962C8B-B14F-4D97-AF65-F5344CB8AC3E}">
        <p14:creationId xmlns:p14="http://schemas.microsoft.com/office/powerpoint/2010/main" val="10356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12" y="4047778"/>
            <a:ext cx="3767769" cy="26887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8781" y="202461"/>
            <a:ext cx="7973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По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тематике балеты бывают разные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лирический,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эпические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драматические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лирико-драматические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эпико-драматические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балет-поэма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балет-сказка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опера-балет.</a:t>
            </a:r>
            <a:endParaRPr lang="ru-RU" sz="24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6" y="4805012"/>
            <a:ext cx="2923415" cy="17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2" y="731400"/>
            <a:ext cx="2982571" cy="174654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3" y="4759615"/>
            <a:ext cx="3076306" cy="178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3" y="2574541"/>
            <a:ext cx="2982571" cy="199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6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9404" y="831647"/>
            <a:ext cx="463890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Либретто -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основа балетного спектакля. Либретто основывается на литературном произведении и пишется с учетом хореографического и музыкального воплощения идеи.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Обычно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сценарии пишут балетные драматурги, но автором может быть композитор, балетмейстер, художник или артист.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5" y="831647"/>
            <a:ext cx="3350571" cy="50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3116" cy="13255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 возник в эпоху Возрождения в XIV-XV вв. в Италии. В это время начинают различать бытовые танцы как часть уклада жизни , предназначенные для развлечения, и сценические танцы.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8" r="4418"/>
          <a:stretch/>
        </p:blipFill>
        <p:spPr>
          <a:xfrm>
            <a:off x="628650" y="2040673"/>
            <a:ext cx="3655599" cy="405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300" y="2232679"/>
            <a:ext cx="4001051" cy="386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26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75" y="602458"/>
            <a:ext cx="8201924" cy="13255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Основными видами танца в балете являются  </a:t>
            </a:r>
            <a:b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классический танец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характерный танец.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Немаловажную роль здесь играет пантомима, с помощью которой актёры передают чувства героев, их «разговор» между собой, суть происходящего.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12" y="4047778"/>
            <a:ext cx="3767769" cy="2688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2577004"/>
            <a:ext cx="3233853" cy="231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60" y="2577112"/>
            <a:ext cx="3100039" cy="231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884557" y="2136646"/>
            <a:ext cx="2687444" cy="3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Классический танец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3406" y="2136646"/>
            <a:ext cx="2579648" cy="3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Характерный танец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33" y="721537"/>
            <a:ext cx="7913183" cy="15978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Па-де-де </a:t>
            </a: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(танец вдвоем) 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Па-де-труа </a:t>
            </a: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(танец втроем) 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Гран-па </a:t>
            </a: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(большой танец) </a:t>
            </a:r>
            <a:endParaRPr lang="ru-RU" sz="1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Адажио </a:t>
            </a: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(медленный лирический танец главных героев).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12" y="4047778"/>
            <a:ext cx="3767769" cy="2688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20" y="2927211"/>
            <a:ext cx="2710111" cy="203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0" y="2194814"/>
            <a:ext cx="1788223" cy="197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38" y="4516228"/>
            <a:ext cx="2078287" cy="204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5" y="2104114"/>
            <a:ext cx="3323064" cy="215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32770" y="177198"/>
            <a:ext cx="384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Балетные спектакли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7048" y="335846"/>
            <a:ext cx="8553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Костюмы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показывают особенность персонажей, подчёркивают историческую эпоху.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Декорации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сцене характеризуют среду и эмоциональную атмосферу действия.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спектакле должно быть достигнуто единство костюмов, декораций и освещения.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3" y="2676292"/>
            <a:ext cx="6278039" cy="383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81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537" y="457201"/>
            <a:ext cx="8474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Балетмейстер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(от нем. –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Balletmeister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) – режиссер балетного спектакля, он разрабатывает общую драматургию спектакля, продумывает «рисунок» танца, жесты и пластические решения образов.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29" y="3876034"/>
            <a:ext cx="3800065" cy="260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4" y="1951034"/>
            <a:ext cx="3926855" cy="241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4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7030A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699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Балет (франц. ballet- танцую) – вид музыкально - театрального искусства, содержание которого выражается в образах хореографии.  Это синтетический вид искусства, включающий в себя драматургию, музыку, хореографии, изобразительное искусство.  Эти виды искусств не существуют сами по себе, они подчинены хореографии.  Балет – высшая форма хореографии.</vt:lpstr>
      <vt:lpstr>Презентация PowerPoint</vt:lpstr>
      <vt:lpstr>Презентация PowerPoint</vt:lpstr>
      <vt:lpstr>Балет возник в эпоху Возрождения в XIV-XV вв. в Италии. В это время начинают различать бытовые танцы как часть уклада жизни , предназначенные для развлечения, и сценические танцы.</vt:lpstr>
      <vt:lpstr>Основными видами танца в балете являются   классический танец и характерный танец.  Немаловажную роль здесь играет пантомима, с помощью которой актёры передают чувства героев, их «разговор» между собой, суть происходящего.</vt:lpstr>
      <vt:lpstr>Презентация PowerPoint</vt:lpstr>
      <vt:lpstr>Презентация PowerPoint</vt:lpstr>
      <vt:lpstr>Презентация PowerPoint</vt:lpstr>
      <vt:lpstr>Традиции танца развивались в  Китае </vt:lpstr>
      <vt:lpstr>Придворный балет</vt:lpstr>
      <vt:lpstr>Презентация PowerPoint</vt:lpstr>
      <vt:lpstr>Романтический балет</vt:lpstr>
      <vt:lpstr>Классический балет</vt:lpstr>
      <vt:lpstr>Балет в России</vt:lpstr>
      <vt:lpstr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 Этого требует новый музыкальный язык современного балета.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Лапина</dc:creator>
  <cp:lastModifiedBy>Limonadik</cp:lastModifiedBy>
  <cp:revision>33</cp:revision>
  <dcterms:created xsi:type="dcterms:W3CDTF">2018-07-08T12:31:59Z</dcterms:created>
  <dcterms:modified xsi:type="dcterms:W3CDTF">2020-11-16T05:39:34Z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869523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