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58" r:id="rId4"/>
    <p:sldId id="280" r:id="rId5"/>
    <p:sldId id="271" r:id="rId6"/>
    <p:sldId id="281" r:id="rId7"/>
    <p:sldId id="282" r:id="rId8"/>
    <p:sldId id="283" r:id="rId9"/>
    <p:sldId id="284" r:id="rId10"/>
    <p:sldId id="285" r:id="rId11"/>
    <p:sldId id="28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ownloads\img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4ED"/>
              </a:clrFrom>
              <a:clrTo>
                <a:srgbClr val="EFF4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115616" y="1428736"/>
            <a:ext cx="7599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Игры, в которые играли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дедушки и бабушки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140968"/>
            <a:ext cx="2918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учащихся 4 класса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куратор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Паськова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Татьяна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Коркинская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 МАОУ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Буньковская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42563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204309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928934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детские</a:t>
            </a:r>
            <a:endParaRPr lang="ru-RU" dirty="0"/>
          </a:p>
        </p:txBody>
      </p:sp>
      <p:pic>
        <p:nvPicPr>
          <p:cNvPr id="12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785794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928670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857232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таблицы видно: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все игры совпадают с играми наших бабушек;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Никто из ребят не играют в такие игры как,  чижик, чехарда, казаки-разбойники, лапта в которые играли наши бабушки.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10" y="2571744"/>
            <a:ext cx="3143272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Выводы: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исследования мы узнали различные народные игры, их влияние на развитие ребёнка. Мы узнали, что есть много интересных игр и мы не будем отказываться от них. И в 21 веке есть  место настоящей игре.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53218"/>
            <a:ext cx="3600400" cy="35561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204309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928934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детские</a:t>
            </a:r>
            <a:endParaRPr lang="ru-RU" dirty="0"/>
          </a:p>
        </p:txBody>
      </p:sp>
      <p:pic>
        <p:nvPicPr>
          <p:cNvPr id="12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428604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928670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10" y="2571744"/>
            <a:ext cx="314327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428992" y="500042"/>
            <a:ext cx="507209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исследования мы узнали, что есть  интересные игры,  которых мы не знаем, и в которые играли наши бабушки, например: чехарда, чижик, казаки – разбойники. Если наши бабушки, когда были детьми,  играли в подвижные игры, то в наше время дети больше любят   спортивные, компьютерные игры.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в которые играли наши бабушки,   не только развлечения, но и обучение. Каждая игра сопровождается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закличками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песнями, танцами. Они  объединяют, дают возможность подружиться ребятам разного возраста.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объединяет ребенка и родителя. Мы вместе с родителями приготовили книжки-малышки, обсуждали различные темы.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такие русские народные игры - лапта, чижик, городки,  очень интересны. Нужно только дать им вторую жизнь, нужно всего лишь научить детей в них играть. Будем в них играть, разучивать новые.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2" y="1481736"/>
            <a:ext cx="2906686" cy="2180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2" y="3780450"/>
            <a:ext cx="2858481" cy="22130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71480"/>
            <a:ext cx="28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1414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Наши книжки-малышки</a:t>
            </a:r>
            <a:endParaRPr lang="ru-RU" dirty="0"/>
          </a:p>
        </p:txBody>
      </p:sp>
      <p:pic>
        <p:nvPicPr>
          <p:cNvPr id="6" name="Рисунок 5" descr="IMG_3904.JPG"/>
          <p:cNvPicPr>
            <a:picLocks noChangeAspect="1"/>
          </p:cNvPicPr>
          <p:nvPr/>
        </p:nvPicPr>
        <p:blipFill>
          <a:blip r:embed="rId3" cstate="print"/>
          <a:srcRect l="19531" t="9375"/>
          <a:stretch>
            <a:fillRect/>
          </a:stretch>
        </p:blipFill>
        <p:spPr>
          <a:xfrm>
            <a:off x="1285852" y="1428736"/>
            <a:ext cx="2686663" cy="2269319"/>
          </a:xfrm>
          <a:prstGeom prst="rect">
            <a:avLst/>
          </a:prstGeom>
        </p:spPr>
      </p:pic>
      <p:pic>
        <p:nvPicPr>
          <p:cNvPr id="7" name="Рисунок 6" descr="IMG_3903.JPG"/>
          <p:cNvPicPr>
            <a:picLocks noChangeAspect="1"/>
          </p:cNvPicPr>
          <p:nvPr/>
        </p:nvPicPr>
        <p:blipFill>
          <a:blip r:embed="rId4" cstate="print"/>
          <a:srcRect l="3906" b="8333"/>
          <a:stretch>
            <a:fillRect/>
          </a:stretch>
        </p:blipFill>
        <p:spPr>
          <a:xfrm>
            <a:off x="5000628" y="1357298"/>
            <a:ext cx="3214678" cy="2299932"/>
          </a:xfrm>
          <a:prstGeom prst="rect">
            <a:avLst/>
          </a:prstGeom>
        </p:spPr>
      </p:pic>
      <p:pic>
        <p:nvPicPr>
          <p:cNvPr id="8" name="Рисунок 7" descr="IMG_3902.JPG"/>
          <p:cNvPicPr>
            <a:picLocks noChangeAspect="1"/>
          </p:cNvPicPr>
          <p:nvPr/>
        </p:nvPicPr>
        <p:blipFill>
          <a:blip r:embed="rId5" cstate="print"/>
          <a:srcRect t="10417" r="7812"/>
          <a:stretch>
            <a:fillRect/>
          </a:stretch>
        </p:blipFill>
        <p:spPr>
          <a:xfrm>
            <a:off x="2500298" y="4143380"/>
            <a:ext cx="2510294" cy="18295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714356"/>
            <a:ext cx="615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1414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7" y="1714488"/>
            <a:ext cx="664373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И.М.. Коротков Подвижные игры детей. Москва. «Советская Россия» 1987 г.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Л.Б. Гурвич Работа воспитателя в группе продленного дня (1 – 3 классы) Москва. «Просвещение» 1982.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А.В.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Кенеман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Детские подвижные игры. Москва «Просвещение» 1988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В. И. Лях. А.А.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Зданевич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Комплексная программа физического воспитания 1 – 11 классы. Москва «Просвещение» 2006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Л.Б. Гурвич Работа воспитателя в группе продленного дня (1-3 классы) Москва «Просвещение» 1982г.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428604"/>
            <a:ext cx="2000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928670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нашей работы обратить внимание взрослых на то, в какие игры предпочитают играть дети, и как игры влияют на развитие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данной работе приведены  данные о воспитательном значении  игры (русские народные игры, компьютерные игры), их влиянии на развитие личности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714620"/>
            <a:ext cx="688198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в которые играли  наши дедушки и бабушки.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357562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традиций русского народа.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000504"/>
            <a:ext cx="6000792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игры родителей, бабушек и дедушек.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Выяснить влияние научно-технического прогресса на развитие игр.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Выяснить влияние игры на развитие ребёнка.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3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Номер и тема занятия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Количество часов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1. Вводное занятие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Знакомство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1 час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2. Подвижная игра. Русская народная игра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Подбор материала.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 часа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3. Сбор и анализ результатов исследования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Оформление материала.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3 часа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4.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Анализ и подготовка презентаций.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 часа.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285860"/>
            <a:ext cx="7758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в которые играли  наши дедушки и  бабушки.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42976" y="1928802"/>
            <a:ext cx="7072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Подбор и изучение материала по теме.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Опрос наших бабушек.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Опрос учащихся начальной школы.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1538" y="3786190"/>
            <a:ext cx="75724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наших бабушек отличаются от игр, в которые играют современные дети.</a:t>
            </a:r>
          </a:p>
          <a:p>
            <a:r>
              <a:rPr lang="ru-RU" sz="2000" b="1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3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Номер и тема занятия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Количество часов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1. Вводное занятие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Знакомство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1 час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2. Подвижная игра. Русская народная игра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Подбор материала.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 часа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3. Сбор и анализ результатов исследования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Оформление материала.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3 часа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4.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Анализ и подготовка презентаций.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 часа.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2910" y="1167219"/>
            <a:ext cx="80438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Весёлые подвижные игры – это наше  веселое детство и детство наших родителей, бабушек и дедушек. Бежит время, меняются игрушки, игровые увлечения но, кажется, мы все меньше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– которые  укрепляют дружбу , дают возможность подружиться ребятам разного возраста. Игра для наших родителей,  бабушек и дедушек, когда они были детьми, являлась способом проведения свободного времени.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Издавна в игре дети проявляли свои лучшие качества: доброту, благородство, взаимовыручку, самопожертвование ради других. После тяжелого труда взрослые с удовольствием принимали участие в играх детей, обучая их, как надо развлекаться и отдыхать.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сожалению, многие игры забыты. Мы решили  расспросить своих родителей, бабушек и дедушек, в какие интересные игры они играли в своем детстве, рассказать о них другим детям, научиться играть самим и научить других и весело в них поиграть.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204309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928934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детские</a:t>
            </a:r>
            <a:endParaRPr lang="ru-RU" dirty="0"/>
          </a:p>
        </p:txBody>
      </p:sp>
      <p:pic>
        <p:nvPicPr>
          <p:cNvPr id="12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6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728" y="785794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Игры, в которые играли наши и бабушки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3643314"/>
            <a:ext cx="1242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3429000"/>
            <a:ext cx="137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мужские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786058"/>
            <a:ext cx="152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4429132"/>
            <a:ext cx="1281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4214818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девичьи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571604" y="1785926"/>
            <a:ext cx="2714644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821637" y="2107397"/>
            <a:ext cx="2786082" cy="2143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357686" y="1857364"/>
            <a:ext cx="2714644" cy="1714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036215" y="2107397"/>
            <a:ext cx="2428892" cy="19288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643702" y="2500306"/>
            <a:ext cx="1742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хороводные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43240" y="4857760"/>
            <a:ext cx="3355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песнями, прибаутками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16200000" flipH="1">
            <a:off x="2714612" y="3357562"/>
            <a:ext cx="3286148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1714480" y="1785926"/>
            <a:ext cx="2571768" cy="2000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214810" y="1785926"/>
            <a:ext cx="2571768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2867012" y="3509962"/>
            <a:ext cx="3286148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204309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928934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детские</a:t>
            </a:r>
            <a:endParaRPr lang="ru-RU" dirty="0"/>
          </a:p>
        </p:txBody>
      </p:sp>
      <p:pic>
        <p:nvPicPr>
          <p:cNvPr id="12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14414" y="1214422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народные игры имеют многовековую историю, они сохранились и дошли до наших дней из глубокой старины, передавались из поколения в поколение, вбирая  себя лучшие национальные традиции. В России игры называли забавами, развлечениями, потехами. Наша  культура богата играми, в которых живут уважение к прошлому и вера в будущее. В играх народ проявлял свои лучшие качества: доброту, благородство, взаимовыручку, любовь. После тяжелого трудового дня взрослые с удовольствием принимали участие в играх детей, обучая их, как надо развлекаться и отдыхать. Особенность русских народных игр - движения (бег, прыжки, метания, броски, передача и ловля мяча). Правила в играх определяются самими участниками в зависимости от условий, в которых проводятся игры.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204309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928934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детские</a:t>
            </a:r>
            <a:endParaRPr lang="ru-RU" dirty="0"/>
          </a:p>
        </p:txBody>
      </p:sp>
      <p:pic>
        <p:nvPicPr>
          <p:cNvPr id="12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7224" y="785794"/>
            <a:ext cx="45005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Народные игры воспитывает в нас честность, внимание, милосердие, память, развивают фантазию, воображение, наблюдательность.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живем в 21в. и нам никуда не деться от телевизоров, компьютеров.  Мы любим компьютерные игры, которые  развивают у нас внимание, быстроту реакций, тренируют память. С помощью таких игр развивается мышление, чтение, учимся мыслить, стремимся к достижению цели. Здесь мы попадаем в сказку, где действуют ловкие и сильные герои. Это нам, конечно, нравится. Но после таких игр нам  снова хочется гулять и играть в подвижные игры.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7" y="961923"/>
            <a:ext cx="3446649" cy="47713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204309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928934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детские</a:t>
            </a:r>
            <a:endParaRPr lang="ru-RU" dirty="0"/>
          </a:p>
        </p:txBody>
      </p:sp>
      <p:pic>
        <p:nvPicPr>
          <p:cNvPr id="12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785794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71600" y="806887"/>
            <a:ext cx="784887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выяснить, в какие игры играли наши бабушки, мы беседовали с ними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еседах участвовали 12 человек (бабушки и дедушки). Выяснили, что игры у наших бабушек были самыми разнообразными. Играли они дома, на улице, в лесу,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вечерами.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Любимые игры наших бабушек в детстве, это «Жмурки»,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«Казаки-разбойники»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28662" y="2857496"/>
          <a:ext cx="7143800" cy="2957514"/>
        </p:xfrm>
        <a:graphic>
          <a:graphicData uri="http://schemas.openxmlformats.org/drawingml/2006/table">
            <a:tbl>
              <a:tblPr/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91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Название игр.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кол-во человек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Любимая игра(кол-во чел.)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0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Жмурки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70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Прятки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70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Резиночка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0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Лапта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0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Ножички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70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Чехарда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70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Казаки-разбойники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204309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928934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детские</a:t>
            </a:r>
            <a:endParaRPr lang="ru-RU" dirty="0"/>
          </a:p>
        </p:txBody>
      </p:sp>
      <p:pic>
        <p:nvPicPr>
          <p:cNvPr id="12" name="Picture 2" descr="C:\Users\Admin\Downloads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785794"/>
            <a:ext cx="8072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979712" y="714356"/>
            <a:ext cx="6592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выяснить, любимые современные детские игры сейчас, мы провели ещё одно  исследование. Провели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ребят начальной школы (1-4 классы -26 человек). Вот что у нас получилось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8927"/>
              </p:ext>
            </p:extLst>
          </p:nvPr>
        </p:nvGraphicFramePr>
        <p:xfrm>
          <a:off x="755575" y="2185968"/>
          <a:ext cx="7816953" cy="3403273"/>
        </p:xfrm>
        <a:graphic>
          <a:graphicData uri="http://schemas.openxmlformats.org/drawingml/2006/table">
            <a:tbl>
              <a:tblPr/>
              <a:tblGrid>
                <a:gridCol w="359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110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Название игр.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кол-во человек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Любимая игра(кол-во чел.)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Жмурки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Прятки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Резиночка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Дочки-матери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Компьютерные игры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Футбол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0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Тетрис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643</Words>
  <Application>Microsoft Office PowerPoint</Application>
  <PresentationFormat>Экран (4:3)</PresentationFormat>
  <Paragraphs>152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муниципальный этап фестиваля-конкурса тематических проектов «Питание и здоровье» Номинация «Движение и здоровье»   </dc:title>
  <dc:creator>Admin</dc:creator>
  <cp:lastModifiedBy>user</cp:lastModifiedBy>
  <cp:revision>63</cp:revision>
  <dcterms:created xsi:type="dcterms:W3CDTF">2016-02-09T13:06:13Z</dcterms:created>
  <dcterms:modified xsi:type="dcterms:W3CDTF">2020-11-22T04:46:08Z</dcterms:modified>
</cp:coreProperties>
</file>