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94" r:id="rId8"/>
    <p:sldId id="295" r:id="rId9"/>
    <p:sldId id="268" r:id="rId10"/>
    <p:sldId id="270" r:id="rId11"/>
    <p:sldId id="269" r:id="rId12"/>
    <p:sldId id="305" r:id="rId13"/>
    <p:sldId id="297" r:id="rId14"/>
    <p:sldId id="296" r:id="rId15"/>
    <p:sldId id="303" r:id="rId16"/>
    <p:sldId id="302" r:id="rId17"/>
    <p:sldId id="306" r:id="rId18"/>
    <p:sldId id="308" r:id="rId19"/>
    <p:sldId id="278" r:id="rId20"/>
    <p:sldId id="281" r:id="rId21"/>
    <p:sldId id="309" r:id="rId22"/>
    <p:sldId id="310" r:id="rId23"/>
    <p:sldId id="285" r:id="rId24"/>
    <p:sldId id="307" r:id="rId25"/>
    <p:sldId id="31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162799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на\Desktop\зима\162393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6" y="260648"/>
            <a:ext cx="875050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2025" y="5954960"/>
            <a:ext cx="3662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Гайдарова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Зульфия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Яшаровна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73059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 есть "зимующие птицы", которые живут с нами летом и остаются жить рядом с нами и зимой.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3" y="858781"/>
            <a:ext cx="2582490" cy="173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3735" y="276923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воробей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2" y="719985"/>
            <a:ext cx="2300131" cy="14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99866" y="2221356"/>
            <a:ext cx="8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голубь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0" y="594685"/>
            <a:ext cx="1782202" cy="238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51" y="2769233"/>
            <a:ext cx="2024875" cy="231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24" y="5147064"/>
            <a:ext cx="2206625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47" y="3141220"/>
            <a:ext cx="2412209" cy="216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443"/>
            <a:ext cx="2592288" cy="19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37206" y="2956554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дятел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1171" y="543904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ворона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1341" y="543904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синица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9252" y="530114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8971" y="6313676"/>
            <a:ext cx="87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сорока</a:t>
            </a:r>
          </a:p>
        </p:txBody>
      </p:sp>
    </p:spTree>
    <p:extLst>
      <p:ext uri="{BB962C8B-B14F-4D97-AF65-F5344CB8AC3E}">
        <p14:creationId xmlns:p14="http://schemas.microsoft.com/office/powerpoint/2010/main" val="28868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14" y="2739"/>
            <a:ext cx="900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 есть и такие, что прилетают к нам только зимой. Это птицы - гости, их ещё называют "кочующими". Кочующие птицы прилетают к нам зимой с далёкого холодного севера. Наши зимние гости - это чечётки, свиристели, клёсты, снегири. В их родных краях зимой такой мороз и стужа, что им кажется, что у нас тепло! Да и корм у нас есть!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91" y="2352067"/>
            <a:ext cx="2335834" cy="192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068"/>
            <a:ext cx="3348980" cy="229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0" y="4491165"/>
            <a:ext cx="3016456" cy="226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071546" y="6372036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чечётка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5962" y="4581128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поползень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1833"/>
            <a:ext cx="3462058" cy="261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636"/>
            <a:ext cx="2291153" cy="200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30363" y="313167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снегирь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0328" y="639062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клёст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5369" y="3501008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val="16877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-2169"/>
            <a:ext cx="699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 -пора для забав.</a:t>
            </a:r>
          </a:p>
        </p:txBody>
      </p:sp>
      <p:pic>
        <p:nvPicPr>
          <p:cNvPr id="8194" name="Picture 2" descr="C:\Users\лена\Desktop\зима\scrn_b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7182"/>
            <a:ext cx="8568952" cy="52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3130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Саньке – санки,</a:t>
            </a:r>
          </a:p>
          <a:p>
            <a:r>
              <a:rPr lang="ru-RU" b="1" dirty="0"/>
              <a:t> Лизе – лыжи, </a:t>
            </a:r>
          </a:p>
          <a:p>
            <a:r>
              <a:rPr lang="ru-RU" b="1" dirty="0"/>
              <a:t>Кольке — клюшки и коньки. </a:t>
            </a:r>
          </a:p>
          <a:p>
            <a:r>
              <a:rPr lang="ru-RU" b="1" dirty="0"/>
              <a:t>Наступили для детишек </a:t>
            </a:r>
          </a:p>
          <a:p>
            <a:r>
              <a:rPr lang="ru-RU" b="1" dirty="0"/>
              <a:t>Благодатные деньки.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3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5"/>
            <a:ext cx="6624736" cy="650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52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Снег да метели, </a:t>
            </a:r>
          </a:p>
          <a:p>
            <a:r>
              <a:rPr lang="ru-RU" b="1" dirty="0"/>
              <a:t>Смех да веселье, </a:t>
            </a:r>
          </a:p>
          <a:p>
            <a:r>
              <a:rPr lang="ru-RU" b="1" dirty="0"/>
              <a:t>Лыжи да коньки, </a:t>
            </a:r>
          </a:p>
          <a:p>
            <a:r>
              <a:rPr lang="ru-RU" b="1" dirty="0"/>
              <a:t>Пожалуйте, пожалуйте </a:t>
            </a:r>
          </a:p>
          <a:p>
            <a:r>
              <a:rPr lang="ru-RU" b="1" dirty="0"/>
              <a:t>Играть в снежки 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161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3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67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лена\Desktop\зима\1-deti-zima-kanikulyi-sn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9" y="-6749"/>
            <a:ext cx="529774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Лепим мы  снеговика , </a:t>
            </a:r>
          </a:p>
          <a:p>
            <a:r>
              <a:rPr lang="ru-RU" b="1" dirty="0"/>
              <a:t>Крутим гладкие бока! </a:t>
            </a:r>
          </a:p>
          <a:p>
            <a:r>
              <a:rPr lang="ru-RU" b="1" dirty="0"/>
              <a:t>Эй! Ребята! С ним дружите, </a:t>
            </a:r>
          </a:p>
          <a:p>
            <a:r>
              <a:rPr lang="ru-RU" b="1" dirty="0"/>
              <a:t>Нос - морковку подарите!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Если прочь отступит стужа, </a:t>
            </a:r>
          </a:p>
          <a:p>
            <a:r>
              <a:rPr lang="ru-RU" b="1" dirty="0"/>
              <a:t>Он растает – будет лужа... </a:t>
            </a:r>
          </a:p>
          <a:p>
            <a:r>
              <a:rPr lang="ru-RU" b="1" dirty="0"/>
              <a:t>Но пока стоит на месте </a:t>
            </a:r>
          </a:p>
          <a:p>
            <a:r>
              <a:rPr lang="ru-RU" b="1" dirty="0"/>
              <a:t>И доволен, что мы вместе!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9537"/>
            <a:ext cx="4234903" cy="4028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9" y="3645024"/>
            <a:ext cx="2808312" cy="293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7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Чтоб зимою не скучать, </a:t>
            </a:r>
          </a:p>
          <a:p>
            <a:r>
              <a:rPr lang="ru-RU" b="1" dirty="0"/>
              <a:t>Надо всем коньки достать </a:t>
            </a:r>
          </a:p>
          <a:p>
            <a:r>
              <a:rPr lang="ru-RU" b="1" dirty="0"/>
              <a:t>И на лёд! Вперёд, вперёд, </a:t>
            </a:r>
          </a:p>
          <a:p>
            <a:r>
              <a:rPr lang="ru-RU" b="1" dirty="0"/>
              <a:t>Отправляемся в полёт! </a:t>
            </a:r>
          </a:p>
          <a:p>
            <a:r>
              <a:rPr lang="ru-RU" b="1" dirty="0"/>
              <a:t>Разбежались, покатились, </a:t>
            </a:r>
          </a:p>
          <a:p>
            <a:r>
              <a:rPr lang="ru-RU" b="1" dirty="0"/>
              <a:t>Осторожно покружились. </a:t>
            </a:r>
          </a:p>
          <a:p>
            <a:r>
              <a:rPr lang="ru-RU" b="1" dirty="0"/>
              <a:t>Сила, счастье , красота, </a:t>
            </a:r>
          </a:p>
          <a:p>
            <a:r>
              <a:rPr lang="ru-RU" b="1" dirty="0"/>
              <a:t>И паденья не беда!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023"/>
            <a:ext cx="4608512" cy="65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2743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 снежку на санках дети </a:t>
            </a:r>
          </a:p>
          <a:p>
            <a:r>
              <a:rPr lang="ru-RU" b="1" dirty="0"/>
              <a:t>Мчатся с горки, словно ветер. </a:t>
            </a:r>
          </a:p>
          <a:p>
            <a:r>
              <a:rPr lang="ru-RU" b="1" dirty="0"/>
              <a:t>Кто боится в снег свалиться — </a:t>
            </a:r>
          </a:p>
          <a:p>
            <a:r>
              <a:rPr lang="ru-RU" b="1" dirty="0"/>
              <a:t>Пусть на санки не садится.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060848"/>
            <a:ext cx="2862572" cy="23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лена\Desktop\зима\b89fe321c824d22130a64172f126e8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51" y="3789039"/>
            <a:ext cx="285273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9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лена\Desktop\зима\e4dd17c8b5cf412c520b6f59c2a9ab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90"/>
            <a:ext cx="4608512" cy="6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ена\Desktop\зима\5070302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800" y="2640438"/>
            <a:ext cx="3114599" cy="37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зимний день я не скучаю:</a:t>
            </a:r>
          </a:p>
          <a:p>
            <a:r>
              <a:rPr lang="ru-RU" b="1" dirty="0"/>
              <a:t>Быстро лыжи надеваю,</a:t>
            </a:r>
          </a:p>
          <a:p>
            <a:r>
              <a:rPr lang="ru-RU" b="1" dirty="0"/>
              <a:t>В руки я беру две палки,</a:t>
            </a:r>
          </a:p>
          <a:p>
            <a:r>
              <a:rPr lang="ru-RU" b="1" dirty="0"/>
              <a:t>С ветерком играю в салки!</a:t>
            </a:r>
          </a:p>
        </p:txBody>
      </p:sp>
    </p:spTree>
    <p:extLst>
      <p:ext uri="{BB962C8B-B14F-4D97-AF65-F5344CB8AC3E}">
        <p14:creationId xmlns:p14="http://schemas.microsoft.com/office/powerpoint/2010/main" val="116593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503" y="0"/>
            <a:ext cx="662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одевают зимой?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3978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Злой на улице мороз.</a:t>
            </a:r>
          </a:p>
          <a:p>
            <a:r>
              <a:rPr lang="ru-RU" b="1" dirty="0"/>
              <a:t>Пальцы греются в перчатке.</a:t>
            </a:r>
          </a:p>
          <a:p>
            <a:r>
              <a:rPr lang="ru-RU" b="1" dirty="0"/>
              <a:t>В воротник зарылся нос.</a:t>
            </a:r>
          </a:p>
          <a:p>
            <a:r>
              <a:rPr lang="ru-RU" b="1" dirty="0"/>
              <a:t>Голова укрылась в..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375" y="472514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Его повяжут мне на шею,</a:t>
            </a:r>
          </a:p>
          <a:p>
            <a:r>
              <a:rPr lang="ru-RU" b="1" dirty="0"/>
              <a:t>И я уже не заболею.</a:t>
            </a:r>
          </a:p>
          <a:p>
            <a:r>
              <a:rPr lang="ru-RU" b="1" dirty="0"/>
              <a:t>Закутавшись в него до носа,</a:t>
            </a:r>
          </a:p>
          <a:p>
            <a:r>
              <a:rPr lang="ru-RU" b="1" dirty="0"/>
              <a:t>Я не боюсь теперь мороза.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828" y="1163873"/>
            <a:ext cx="2470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Пушистая, а не зверь.</a:t>
            </a:r>
          </a:p>
          <a:p>
            <a:r>
              <a:rPr lang="ru-RU" b="1" dirty="0"/>
              <a:t>Греет, а не печка.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8828" y="4739743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Снег на улице, мороз!</a:t>
            </a:r>
          </a:p>
          <a:p>
            <a:r>
              <a:rPr lang="ru-RU" b="1" dirty="0"/>
              <a:t>Что одеть мне? Вот вопрос.</a:t>
            </a:r>
          </a:p>
          <a:p>
            <a:r>
              <a:rPr lang="ru-RU" b="1" dirty="0"/>
              <a:t>Босоножки не годятся,</a:t>
            </a:r>
          </a:p>
          <a:p>
            <a:r>
              <a:rPr lang="ru-RU" b="1" dirty="0"/>
              <a:t>Будут все вокруг смеяться.</a:t>
            </a:r>
          </a:p>
          <a:p>
            <a:r>
              <a:rPr lang="ru-RU" b="1" dirty="0"/>
              <a:t>Чтобы не замёрзли ножки,</a:t>
            </a:r>
          </a:p>
          <a:p>
            <a:r>
              <a:rPr lang="ru-RU" b="1" dirty="0"/>
              <a:t>Надо что одеть?… </a:t>
            </a:r>
          </a:p>
        </p:txBody>
      </p:sp>
      <p:pic>
        <p:nvPicPr>
          <p:cNvPr id="1027" name="Picture 3" descr="C:\Users\лена\Desktop\big-vyazanaya-rozovaya-shapka-kosy-pompon-e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" y="764704"/>
            <a:ext cx="3164495" cy="2538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jeltii-sha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2" y="4152505"/>
            <a:ext cx="3092643" cy="244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7" y="752135"/>
            <a:ext cx="2783267" cy="238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06" y="3886977"/>
            <a:ext cx="3054382" cy="28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1839" y="2675289"/>
            <a:ext cx="266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Чтоб не мерзнуть</a:t>
            </a:r>
            <a:r>
              <a:rPr lang="en-US" b="1" dirty="0"/>
              <a:t>,</a:t>
            </a:r>
            <a:endParaRPr lang="ru-RU" b="1" dirty="0"/>
          </a:p>
          <a:p>
            <a:r>
              <a:rPr lang="ru-RU" b="1" dirty="0"/>
              <a:t>Пять ребят</a:t>
            </a:r>
            <a:r>
              <a:rPr lang="en-US" b="1" dirty="0"/>
              <a:t>,</a:t>
            </a:r>
            <a:endParaRPr lang="ru-RU" b="1" dirty="0"/>
          </a:p>
          <a:p>
            <a:r>
              <a:rPr lang="ru-RU" b="1" dirty="0"/>
              <a:t>В печке вязанной сидят.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40" y="2269958"/>
            <a:ext cx="2833356" cy="26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309" y="30171"/>
            <a:ext cx="8449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</a:p>
        </p:txBody>
      </p:sp>
      <p:pic>
        <p:nvPicPr>
          <p:cNvPr id="2050" name="Picture 2" descr="C:\Users\лена\Desktop\animal_isolated_Corvus_cornix2010_1024_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928579" cy="25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лена\Desktop\19423191-tree-sparrow-wild-european-bird-side-view-illustration-isolated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13" y="4367242"/>
            <a:ext cx="3048810" cy="213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лена\Desktop\pige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2148"/>
            <a:ext cx="2664296" cy="255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" y="3933056"/>
            <a:ext cx="2633317" cy="273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03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СНЕГ ИДЁТ,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ПОД БЕЛОЙ ВАТОЙ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СКРЫЛИСЬ УЛИЦЫ, ДОМА.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РАДЫ СНЕГУ ВСЕ РЕБЯТА,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СНОВА К НАМ ПРИШЛА…</a:t>
            </a:r>
          </a:p>
        </p:txBody>
      </p:sp>
      <p:pic>
        <p:nvPicPr>
          <p:cNvPr id="3077" name="Picture 5" descr="C:\Users\лена\Desktop\0_a3e6d_4378bf2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850"/>
            <a:ext cx="4392488" cy="63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" y="-257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лена\Desktop\Kataemsya-na-sankah-kopiya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10" y="-744"/>
            <a:ext cx="3300958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0_7068d_69a11a2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407195" cy="3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4156007" cy="358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63" y="3403267"/>
            <a:ext cx="4495937" cy="33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19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ле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5" y="3973910"/>
            <a:ext cx="2664867" cy="266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лена\Desktop\loshad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5" y="306679"/>
            <a:ext cx="3585582" cy="294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лена\Desktop\Свинья-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5" y="4066630"/>
            <a:ext cx="3627948" cy="2479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лена\Desktop\image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736304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86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4131"/>
            <a:ext cx="2547937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49404"/>
            <a:ext cx="2629353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1303"/>
            <a:ext cx="2627313" cy="310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ле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744"/>
            <a:ext cx="2736304" cy="3022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07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79"/>
            <a:ext cx="42370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ена\Desktop\3504d3ebb879bb225953e85ac486932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2808312" cy="2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ена\Desktop\554564897987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93" y="3322436"/>
            <a:ext cx="3865612" cy="29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ена\Desktop\depositphotos_45994793-stock-photo-gray-bunny-sitting-isolated-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1" y="3877067"/>
            <a:ext cx="3287862" cy="23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9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ле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2493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181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884"/>
            <a:ext cx="2808312" cy="269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25" y="3816726"/>
            <a:ext cx="2741091" cy="274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566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6054" y="116632"/>
            <a:ext cx="9218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праздник в декабре самый главный?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268760"/>
            <a:ext cx="3654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Этот праздник любит каждый,</a:t>
            </a:r>
          </a:p>
          <a:p>
            <a:r>
              <a:rPr lang="ru-RU" sz="2000" b="1" dirty="0"/>
              <a:t>Этот праздник каждый ждет,</a:t>
            </a:r>
          </a:p>
          <a:p>
            <a:r>
              <a:rPr lang="ru-RU" sz="2000" b="1" dirty="0"/>
              <a:t>Для детей он самый важный,</a:t>
            </a:r>
          </a:p>
          <a:p>
            <a:r>
              <a:rPr lang="ru-RU" sz="2000" b="1" dirty="0"/>
              <a:t>А зовется — Новый год!</a:t>
            </a:r>
          </a:p>
          <a:p>
            <a:endParaRPr lang="ru-RU" sz="2000" b="1" dirty="0"/>
          </a:p>
          <a:p>
            <a:r>
              <a:rPr lang="ru-RU" sz="2000" b="1" dirty="0"/>
              <a:t>Будет елка наша яркой,</a:t>
            </a:r>
          </a:p>
          <a:p>
            <a:r>
              <a:rPr lang="ru-RU" sz="2000" b="1" dirty="0"/>
              <a:t>В разноцветной мишуре,</a:t>
            </a:r>
          </a:p>
          <a:p>
            <a:r>
              <a:rPr lang="ru-RU" sz="2000" b="1" dirty="0"/>
              <a:t>Принесет Мороз подарки</a:t>
            </a:r>
          </a:p>
          <a:p>
            <a:r>
              <a:rPr lang="ru-RU" sz="2000" b="1" dirty="0"/>
              <a:t>И подарит детворе!</a:t>
            </a:r>
          </a:p>
        </p:txBody>
      </p:sp>
      <p:pic>
        <p:nvPicPr>
          <p:cNvPr id="7172" name="Picture 4" descr="C:\Users\лена\Desktop\мо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88" y="762963"/>
            <a:ext cx="4824536" cy="60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79" y="4878493"/>
            <a:ext cx="2128576" cy="21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1" y="5101406"/>
            <a:ext cx="27130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" y="1088260"/>
            <a:ext cx="19446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1" y="3140968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38" y="1801842"/>
            <a:ext cx="1796157" cy="179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784" y="5491784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Декабрь год кончает, зиму начинает. В декабре зима стелет белые холсты , а мороз через реки наводит мосты.</a:t>
            </a:r>
          </a:p>
          <a:p>
            <a:r>
              <a:rPr lang="ru-RU" b="1" dirty="0"/>
              <a:t>22 декабря – самый короткий день в году</a:t>
            </a:r>
            <a:r>
              <a:rPr lang="en-US" b="1" dirty="0"/>
              <a:t>,</a:t>
            </a:r>
            <a:r>
              <a:rPr lang="ru-RU" b="1" dirty="0"/>
              <a:t> день зимнего солнцестояния.</a:t>
            </a:r>
          </a:p>
        </p:txBody>
      </p:sp>
      <p:pic>
        <p:nvPicPr>
          <p:cNvPr id="4104" name="Picture 8" descr="C:\Users\лена\Desktop\10687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32708"/>
            <a:ext cx="6612423" cy="467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4" y="2739540"/>
            <a:ext cx="1977618" cy="27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46" y="1155652"/>
            <a:ext cx="2991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Дни его всех дней короче,</a:t>
            </a:r>
          </a:p>
          <a:p>
            <a:r>
              <a:rPr lang="ru-RU" b="1" dirty="0"/>
              <a:t>Всех ночей длиннее ночи. </a:t>
            </a:r>
          </a:p>
          <a:p>
            <a:r>
              <a:rPr lang="ru-RU" b="1" dirty="0"/>
              <a:t>На полях и на луга </a:t>
            </a:r>
          </a:p>
          <a:p>
            <a:r>
              <a:rPr lang="ru-RU" b="1" dirty="0"/>
              <a:t>До весны легли снега. </a:t>
            </a:r>
          </a:p>
          <a:p>
            <a:r>
              <a:rPr lang="ru-RU" b="1" dirty="0"/>
              <a:t>Только месяц наш пройдёт, </a:t>
            </a:r>
          </a:p>
          <a:p>
            <a:r>
              <a:rPr lang="ru-RU" b="1" dirty="0"/>
              <a:t>Мы встречаем Новый год</a:t>
            </a:r>
            <a:r>
              <a:rPr lang="ru-RU" sz="16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0150" y="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07966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3" y="160918"/>
            <a:ext cx="8892854" cy="499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2" y="601662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5" y="817533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71" y="225447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" y="559695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011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91" y="144864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9507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8892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Середина зимы - январь. Трещат крещенские морозы. Небосвод ясный и чистый, снег слепит глаза от яркого солнечного света. Чем ярче солнце, тем холодней день. Январь это самый зимний месяц, на который приходится полное спокойствие и безмятежность природы, которая отдыхает и набирается сил на предстоящий плодородный год под толстым слоем выпавшего еще с прошлого месяца снега. Температура ровная без резких скачков.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978" y="135671"/>
            <a:ext cx="260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</a:t>
            </a:r>
          </a:p>
        </p:txBody>
      </p:sp>
    </p:spTree>
    <p:extLst>
      <p:ext uri="{BB962C8B-B14F-4D97-AF65-F5344CB8AC3E}">
        <p14:creationId xmlns:p14="http://schemas.microsoft.com/office/powerpoint/2010/main" val="297825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лена\Desktop\9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" y="771414"/>
            <a:ext cx="8749180" cy="585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308" y="10501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Январь плавно перетекает в стуженный месяц февраль, начало которого часто характеризуется метелями и вьюгами с сильными порывами леденящего ветра.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6535" y="908720"/>
            <a:ext cx="3026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ФЕВРАЛЬ</a:t>
            </a:r>
          </a:p>
        </p:txBody>
      </p:sp>
    </p:spTree>
    <p:extLst>
      <p:ext uri="{BB962C8B-B14F-4D97-AF65-F5344CB8AC3E}">
        <p14:creationId xmlns:p14="http://schemas.microsoft.com/office/powerpoint/2010/main" val="39680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834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</a:t>
            </a:r>
            <a:r>
              <a:rPr lang="ru-RU" b="1" u="sng" dirty="0"/>
              <a:t>КАК ЗИМУЮТ ЗВЕРИ</a:t>
            </a:r>
            <a:r>
              <a:rPr lang="ru-RU" u="sng" dirty="0"/>
              <a:t> </a:t>
            </a:r>
          </a:p>
          <a:p>
            <a:r>
              <a:rPr lang="ru-RU" b="1" dirty="0"/>
              <a:t>От лютой зимней стужи зверей спасает пушистая тёплая шерсть. Не страшен им и голод. Заяц кормится веточками деревьев, гложет кору с их стволов.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5505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1616" y="1373802"/>
            <a:ext cx="3962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Зимой белка живет в дупле или гнезде. Устраивает там подстилку из сухой травы, мха, шерстинок. В гнезде тепло. В холодную погоду она много спит. В пищу использует грибы, нанизанные ею на сучки деревьев, желуди, ягоды, орехи. Питается и семенами еловых шишек.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4" y="4125084"/>
            <a:ext cx="2554982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9" y="4125084"/>
            <a:ext cx="3064194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" y="4125084"/>
            <a:ext cx="3260878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15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Лиса тщательно обнюхивает снег. У неё острый нюх , зрение и слух. Она слышит малейший писк мыши под снегом. Чтобы быть сытой, она должна съесть за день до 20 мышей.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3312368" cy="248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3" y="692696"/>
            <a:ext cx="3909461" cy="248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6024" y="3177522"/>
            <a:ext cx="846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Основная пища волков– зайцы, мелкие грызуны, птицы, а также домашние животные.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248472" cy="254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043"/>
            <a:ext cx="4039188" cy="252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09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Медвежьего корма в лесу нет. Но медведь неплохо устроился: спит всю зиму в берлоге и ничего не ест. Живёт он за счёт жира, который накопил в своём теле ещё летом и осенью.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1809"/>
            <a:ext cx="5040560" cy="335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39" y="4005064"/>
            <a:ext cx="3438525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91" y="4005064"/>
            <a:ext cx="3434689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154288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спячку впадают также ежи</a:t>
            </a:r>
            <a:r>
              <a:rPr lang="en-US" b="1" dirty="0"/>
              <a:t>,</a:t>
            </a:r>
            <a:r>
              <a:rPr lang="ru-RU" b="1" dirty="0"/>
              <a:t> сурки</a:t>
            </a:r>
            <a:r>
              <a:rPr lang="en-US" b="1" dirty="0"/>
              <a:t>,</a:t>
            </a:r>
            <a:r>
              <a:rPr lang="ru-RU" b="1" dirty="0"/>
              <a:t> летучие мыши. В это время жизнь в организме чуть теплица – температура тела опускается до четырёх градусов.</a:t>
            </a:r>
          </a:p>
        </p:txBody>
      </p:sp>
    </p:spTree>
    <p:extLst>
      <p:ext uri="{BB962C8B-B14F-4D97-AF65-F5344CB8AC3E}">
        <p14:creationId xmlns:p14="http://schemas.microsoft.com/office/powerpoint/2010/main" val="322118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-28046"/>
            <a:ext cx="9168439" cy="688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</a:t>
            </a:r>
            <a:r>
              <a:rPr lang="ru-RU" b="1" u="sng" dirty="0"/>
              <a:t>КАК ЗИМУЮТ ПТИЦЫ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15" y="132872"/>
            <a:ext cx="908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                    </a:t>
            </a:r>
          </a:p>
          <a:p>
            <a:r>
              <a:rPr lang="ru-RU" b="1" dirty="0"/>
              <a:t>Многие птицы с наступлением холодов улетают на юг. Это перелетные птицы. </a:t>
            </a:r>
          </a:p>
        </p:txBody>
      </p:sp>
      <p:pic>
        <p:nvPicPr>
          <p:cNvPr id="1026" name="Picture 2" descr="C:\Users\лена\Desktop\u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607029" cy="164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2647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удод</a:t>
            </a:r>
          </a:p>
        </p:txBody>
      </p:sp>
      <p:pic>
        <p:nvPicPr>
          <p:cNvPr id="1027" name="Picture 3" descr="C:\Users\лена\Desktop\bir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65" y="1028435"/>
            <a:ext cx="206474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62929" y="2481664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зяблик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12" y="912894"/>
            <a:ext cx="1652587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88871" y="2481664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соловей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21" y="782726"/>
            <a:ext cx="1590675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65094" y="6488668"/>
            <a:ext cx="104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журавль</a:t>
            </a:r>
          </a:p>
        </p:txBody>
      </p:sp>
      <p:pic>
        <p:nvPicPr>
          <p:cNvPr id="1030" name="Picture 6" descr="C:\Users\лен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5" y="3261541"/>
            <a:ext cx="222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5576" y="5318941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лебедь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0" y="4569758"/>
            <a:ext cx="1700213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64137" y="255907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аист</a:t>
            </a:r>
          </a:p>
        </p:txBody>
      </p:sp>
      <p:pic>
        <p:nvPicPr>
          <p:cNvPr id="1033" name="Picture 9" descr="C:\Users\лена\Desktop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8" y="2891605"/>
            <a:ext cx="2101775" cy="139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30216" y="2556741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чайка</a:t>
            </a:r>
          </a:p>
        </p:txBody>
      </p:sp>
      <p:pic>
        <p:nvPicPr>
          <p:cNvPr id="1034" name="Picture 10" descr="C:\Users\лена\Desktop\item_34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6" y="2850996"/>
            <a:ext cx="2130253" cy="149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81219" y="435006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Скворец</a:t>
            </a:r>
          </a:p>
        </p:txBody>
      </p:sp>
      <p:pic>
        <p:nvPicPr>
          <p:cNvPr id="1035" name="Picture 11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3" y="4871786"/>
            <a:ext cx="1490859" cy="154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733283" y="6386515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ласточка</a:t>
            </a:r>
          </a:p>
        </p:txBody>
      </p:sp>
      <p:pic>
        <p:nvPicPr>
          <p:cNvPr id="1036" name="Picture 12" descr="C:\Users\лена\Desktop\КУКУШКА_ГЛУХАЯ_СТР_22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97" y="4479047"/>
            <a:ext cx="1831522" cy="187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180604" y="6422349"/>
            <a:ext cx="10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кукушка</a:t>
            </a:r>
          </a:p>
        </p:txBody>
      </p:sp>
    </p:spTree>
    <p:extLst>
      <p:ext uri="{BB962C8B-B14F-4D97-AF65-F5344CB8AC3E}">
        <p14:creationId xmlns:p14="http://schemas.microsoft.com/office/powerpoint/2010/main" val="235093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847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Ансар Гайдаров</cp:lastModifiedBy>
  <cp:revision>124</cp:revision>
  <dcterms:created xsi:type="dcterms:W3CDTF">2018-07-08T13:30:05Z</dcterms:created>
  <dcterms:modified xsi:type="dcterms:W3CDTF">2020-12-17T18:28:52Z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