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9B4C5-5C65-4908-8B42-439B1AFE4850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53411-E5E2-4174-B627-483B7278D33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678922" cy="48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678922" cy="48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550729" cy="480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78922" cy="48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422537" cy="473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146175"/>
            <a:ext cx="81280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807114" cy="494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422537" cy="473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550731" cy="480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46069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02" y="620688"/>
            <a:ext cx="8935306" cy="501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678922" cy="48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422537" cy="473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8807114" cy="494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550729" cy="480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678922" cy="48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678922" cy="48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50729" cy="480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1</cp:revision>
  <dcterms:created xsi:type="dcterms:W3CDTF">2020-12-28T20:25:23Z</dcterms:created>
  <dcterms:modified xsi:type="dcterms:W3CDTF">2020-12-28T20:37:19Z</dcterms:modified>
</cp:coreProperties>
</file>