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86" r:id="rId4"/>
    <p:sldId id="261" r:id="rId5"/>
    <p:sldId id="262" r:id="rId6"/>
    <p:sldId id="266" r:id="rId7"/>
    <p:sldId id="265" r:id="rId8"/>
    <p:sldId id="267" r:id="rId9"/>
    <p:sldId id="268" r:id="rId10"/>
    <p:sldId id="269" r:id="rId11"/>
    <p:sldId id="273" r:id="rId12"/>
    <p:sldId id="275" r:id="rId13"/>
    <p:sldId id="282" r:id="rId14"/>
    <p:sldId id="283" r:id="rId15"/>
    <p:sldId id="284" r:id="rId16"/>
    <p:sldId id="277" r:id="rId17"/>
    <p:sldId id="278" r:id="rId18"/>
    <p:sldId id="280" r:id="rId19"/>
    <p:sldId id="281" r:id="rId20"/>
    <p:sldId id="270" r:id="rId21"/>
    <p:sldId id="285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00FF00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7772400" cy="432047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Проект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«Здоровые зубы -красивая улыбка»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Подготовила: </a:t>
            </a:r>
            <a:r>
              <a:rPr lang="ru-RU" sz="2800" dirty="0" err="1" smtClean="0">
                <a:solidFill>
                  <a:schemeClr val="tx1"/>
                </a:solidFill>
              </a:rPr>
              <a:t>Графьева</a:t>
            </a:r>
            <a:r>
              <a:rPr lang="ru-RU" sz="2800" dirty="0" smtClean="0">
                <a:solidFill>
                  <a:schemeClr val="tx1"/>
                </a:solidFill>
              </a:rPr>
              <a:t> Ольга Павловна</a:t>
            </a:r>
            <a:r>
              <a:rPr lang="ru-RU" sz="2800" dirty="0" smtClean="0">
                <a:solidFill>
                  <a:schemeClr val="tx1"/>
                </a:solidFill>
              </a:rPr>
              <a:t>. Воспитатель высшей квалификационной категории.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D:\Моя работа\зубы\img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44824"/>
            <a:ext cx="4896544" cy="25202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9512" y="476672"/>
            <a:ext cx="867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Муниципальное бюджетное дошкольное учреждение №6 «ЦРР – детский сад»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6309320"/>
            <a:ext cx="83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2020 г.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120680"/>
          </a:xfrm>
        </p:spPr>
        <p:txBody>
          <a:bodyPr>
            <a:noAutofit/>
          </a:bodyPr>
          <a:lstStyle/>
          <a:p>
            <a:pPr algn="l"/>
            <a:r>
              <a:rPr lang="ru-RU" sz="2300" dirty="0" smtClean="0"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этап Реализация проекта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Совместная работа с детьми: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 Образовательная деятельность (занятия, НОД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совместная деятельность)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 Беседы о профессии стоматолога и предметов, которые он использует; о строении зубов, их функциях; почему надо лечить зубы?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 Просмотр презентаций, мультфильмов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Чтение произведений 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Н.Башлакова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«Здоровые зубы», С.Михалков «Как у нашей Любы», К.Чуковский «Айболит»)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 Разучивание стихов, пословиц, поговорок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 Прослушивание песни про зубы из мультфильма «Маша и медведь»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 Рассматривание картин и иллюстраций (инструментов для стоматолога, строение полости рта,  строение зуба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Проведение дидактических игр:  «Найди друга щетки», «Полезные и вредные продукты», «Чудесный мешочек»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Autofit/>
          </a:bodyPr>
          <a:lstStyle/>
          <a:p>
            <a:pPr lvl="0" algn="l"/>
            <a:r>
              <a:rPr lang="ru-RU" sz="2000" dirty="0" smtClean="0">
                <a:latin typeface="Arial" pitchFamily="34" charset="0"/>
                <a:cs typeface="Arial" pitchFamily="34" charset="0"/>
              </a:rPr>
              <a:t>-  Игры малой подвижности: игра с мячом («Назови для чего нужен этот предмет?», «Полезные и вредные продукты»)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 Игра «Закончи предложение»(  В тюбике хранится…)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Сюжетно-ролевая игра («На прием к стоматологу», «Семья»)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Уход за зубными принадлежностями (зубная щетка, футляр, стаканчик)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 -  Лепка «Полезные продукты»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 Рисование «Мой молочный зуб»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 Познавательно-исследовательский вид деятельности «Как мы жуем?»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 Опыт 1: влияние кислоты на зубную эмаль.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 Опыт 2: защитные функции зубной пасты.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 Практическая часть: уход за зубами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 Составление стенгазеты, «Как мы чистим зубы»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300" dirty="0" smtClean="0">
                <a:latin typeface="Arial" pitchFamily="34" charset="0"/>
                <a:cs typeface="Arial" pitchFamily="34" charset="0"/>
              </a:rPr>
            </a:br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9-49.userapi.com/2tRODGXP9_0Hp5-Wu8Z4MJxsIHxjDcVyRrnjZw/rEphrmA4e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420888"/>
            <a:ext cx="3183699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https://sun9-63.userapi.com/OEn7EHq8vP7NNpVCA3319IPPvNGPEjRXtyn9MQ/KN2PV0hosW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4104456" cy="3201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202" name="Picture 10" descr="https://sun9-6.userapi.com/SPjqy0kZsY1iq0-m-A6P6JUeanEsltJGvmUXwg/mBfR7i1nmb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4049936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436096" y="332656"/>
            <a:ext cx="3250704" cy="151216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Непосредственно образовательная деятельность.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sun9-53.userapi.com/rXtE9YCR8o_zDVFicJ01KiOFWC_AcgsWULCVmw/NJ_Gad0Mc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124744"/>
            <a:ext cx="3488569" cy="5445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4392488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4392488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4048" y="116632"/>
            <a:ext cx="3682752" cy="86409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Экспериментальная деятельность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sun9-31.userapi.com/eEap5F_BDxQyNJ3s4nUyzoUcMCadV9AuIyCXGw/pL6WxVtaG0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8640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8" name="Picture 8" descr="https://sun9-22.userapi.com/5HLyajT4iLqX7o89bQSSAwaNcWdXBQFgFA2jbw/0tP9AcQNq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5792" y="3429000"/>
            <a:ext cx="1840704" cy="3272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4" name="Picture 4" descr="https://sun9-57.userapi.com/-OxPxnrN2TPwYoYBBaewuWqDrhqIot2KtRkOwQ/UNWgWARrp6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501008"/>
            <a:ext cx="3873401" cy="3211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52" name="Picture 12" descr="https://sun9-8.userapi.com/PwbLLZQEEL37Ez9JMzsd0sz3HKO2f2Ev3eD7rA/svPjOHG_5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284984"/>
            <a:ext cx="1944216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88640"/>
            <a:ext cx="2890664" cy="280831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Занятие на тему: «Поможем крокодилу который  никогда ни чистил зубы»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sun9-62.userapi.com/BHkZVnth-2rIcNk1-1nRcCuDmaJGQkzcQjH8TQ/o1AgxMIWX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76672"/>
            <a:ext cx="4091335" cy="4138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68" name="Picture 4" descr="https://sun9-71.userapi.com/TD3EK7rMH6eilReuEJO2llU_IGndslgyPH3UEw/qnuVfL-Yt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4054823" cy="3041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70" name="Picture 6" descr="https://sun9-27.userapi.com/lRlYdoJABdb-mwul9BUg9q4-yC2KgFZe0pTeFA/AX9w_vu7q8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8"/>
            <a:ext cx="4104456" cy="2790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44008" y="4797152"/>
            <a:ext cx="4042792" cy="194421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Наша изодеятельность.  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68.userapi.com/vj-pOEsDNBaPqO4qW3FbnqptVL9Eo35ngsLUGw/MZBCi0B-sr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3971256" cy="2836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https://sun9-16.userapi.com/n7CRfJT3jw6vOTOJ6amausrHnz6Sp5C_eMPwVg/_CsVdeozuH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908720"/>
            <a:ext cx="3345265" cy="5805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4" name="Picture 6" descr="https://sun9-50.userapi.com/5o_jlNMBMySejLtsJG6ED3WwWpptR2LcbxbCnA/nONoprnpeM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2"/>
            <a:ext cx="4032448" cy="3466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76056" y="548680"/>
            <a:ext cx="3610744" cy="36004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Дидактические  и интерактивные игры 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sun9-18.userapi.com/lnG4PCdreUDnzMEtfL5kPuzz1ziicQ01HodOnw/kcJB8KrHHY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3816424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https://sun9-15.userapi.com/oFRbhW4FgH1kjzJ7uyNtUwSX77LPAY_ggUxz8Q/XHmO0o0rtm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3016"/>
            <a:ext cx="4355976" cy="3163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https://sun9-26.userapi.com/74w-qp59xRFguYNz0YqmBLVBU0piwLGlQQG-Zg/DuhAHVCey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1" y="116633"/>
            <a:ext cx="2448272" cy="3265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4149080"/>
            <a:ext cx="3826768" cy="25922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Сюжетно-ролевая игра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«Стоматолог».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sun9-67.userapi.com/BPbptvJfh8M6J8OiFY38YSNep80pB6TPgDxITQ/mvbIp7kq9X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453650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2" name="Picture 4" descr="https://sun9-25.userapi.com/56x_MwslhfQbe4OJPnltbQFj4I1R3ceNO15LGw/qOG-oQN6B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861048"/>
            <a:ext cx="4657537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004048" y="404665"/>
            <a:ext cx="4139952" cy="1008111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             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Работа с нашими родителями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4" name="Picture 6" descr="https://sun9-52.userapi.com/impg/QFfnsSMrXUd6npp4_qYMHGwj145apt6p9UAXIw/HaZpyBn8yUY.jpg?size=2008x2160&amp;quality=96&amp;proxy=1&amp;sign=3839e8dcdb6ef1f47c03c8bd3b1a70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2862" y="2492896"/>
            <a:ext cx="3795114" cy="4082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sun9-48.userapi.com/VQ-Vb9vLBkP9yohaq8yDz4gFsgtP4b8_24fOHA/NQNBl2mdpU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96752"/>
            <a:ext cx="3707904" cy="5476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6" name="Picture 4" descr="https://sun9-36.userapi.com/dsck7KNNq_CCgLnB6bs23Y91Amoh5BrW_DirsA/UKpO8Bo4oo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3970407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Сохраним наши зубки здоровыми.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Моя работа\зубы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645024"/>
            <a:ext cx="1440160" cy="1488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95536" y="980728"/>
            <a:ext cx="84969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и педагоги МБДОУ,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родители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Вид проекта:        </a:t>
            </a:r>
            <a:r>
              <a:rPr kumimoji="0" lang="ru-RU" sz="24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здоровьесберегающий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Длительность проекта: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долгосрочный (1 месяц)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18.userapi.com/rBDb5VUjH6vZzsdlNmtUE7CR7hr0XpK7maFP9w/vr8Qs_r3y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6720749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0" name="Picture 2" descr="http://cs402721.vk.me/v402721395/1f05/1X4V3MUFJ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5085184"/>
            <a:ext cx="3600400" cy="1629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Сохраним улыбки свет на много, много лет!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2656"/>
            <a:ext cx="7772400" cy="6120679"/>
          </a:xfrm>
        </p:spPr>
        <p:txBody>
          <a:bodyPr>
            <a:normAutofit fontScale="92500" lnSpcReduction="100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600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Итоги</a:t>
            </a:r>
            <a:r>
              <a:rPr lang="ru-RU" sz="26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600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проекта</a:t>
            </a:r>
            <a:r>
              <a:rPr lang="ru-RU" sz="26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sz="260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i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 детей:</a:t>
            </a:r>
            <a:endParaRPr lang="ru-RU" i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сформировались представление о значении зубов для организма;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дети имеют первичные представления о гигиене полости рта;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дети правильно и последовательно чистят зубы, пользуются зубной щеткой;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 детей сформированы первичные знания о полезных продуктах для зубов;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 детей формируется привычка соблюдать правила гигиены полости рта, осознанное правильное отношение к своему здоровью.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i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 педагога:</a:t>
            </a:r>
            <a:endParaRPr lang="ru-RU" i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создан банк методических разработок по данной проблеме;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обогащена предметно-развивающая среда группы.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i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 родителей:</a:t>
            </a:r>
            <a:endParaRPr lang="ru-RU" i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повысился уровень знаний родителей по проблеме укрепления и сохранения здоровья детей;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укрепилось сотрудничество между родителями и детским садом.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доровые зубы – это огромная польза для здоровья всего организма. Регулярная забота о гигиене полости рта и здоровье зубов поможет предотвратить многие болезни и сохранить здоровье на долгие годы.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hoto.qip.ru/photo/dmitryxl7/3734192/large/8484082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2896">
            <a:off x="3489177" y="1062532"/>
            <a:ext cx="5930519" cy="5472608"/>
          </a:xfrm>
          <a:prstGeom prst="rect">
            <a:avLst/>
          </a:prstGeom>
          <a:noFill/>
        </p:spPr>
      </p:pic>
      <p:pic>
        <p:nvPicPr>
          <p:cNvPr id="2056" name="Picture 8" descr="http://shot.photo.qip.ru/301r0yq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657600" cy="56864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-1899592"/>
            <a:ext cx="7772400" cy="7200800"/>
          </a:xfrm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600" i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Актуальность</a:t>
            </a:r>
            <a:r>
              <a:rPr lang="ru-RU" sz="3600" b="1" i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600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темы:</a:t>
            </a:r>
            <a:endParaRPr lang="ru-RU" sz="360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 мы хотим, чтобы наши дети привыкли заботиться о зубах, и тем не менее, несмотря на все наши старания, нередко достигаются самые скромные результаты. А к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ариес  -одно из самых распространенных заболеваний детей дошкольного возраста в России. Учить детей ухаживать за своими зубками никогда не поздно. Выработанная еще в детстве привычка поддерживать зубы и десны в здоровом состоянии в будущем поможет вам избежать многих проблем.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Именно поэтому, тема проекта «Здоровые зубки» является актуальной. </a:t>
            </a:r>
            <a:b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 реализуется не только через систему занятий, но и в свободное от занятий время (чтение художественной литературы, участие в выставках, игровая деятельность, экспериментирование т. д.).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Моя работа\зубы\img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509120"/>
            <a:ext cx="1728192" cy="1972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403790"/>
            <a:ext cx="856895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Причины разработки проекта: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Имеющиеся проблемы с зубами у детей в группе,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том числе кариес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Нежелание детей регулярно чистить зубы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(из анкетирования родителей)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Недостаток у детей знаний о зубах и правилах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ухода за ними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https://sun9-14.userapi.com/4ms8ZxOOZ1bHKVdo2VTub5q9MwX3r5e7BYpdsQ/FsMvpMcYKF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0"/>
            <a:ext cx="4104456" cy="259024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ыноска-облако 8"/>
          <p:cNvSpPr/>
          <p:nvPr/>
        </p:nvSpPr>
        <p:spPr>
          <a:xfrm flipH="1">
            <a:off x="179512" y="332656"/>
            <a:ext cx="8352928" cy="381642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331640" y="619276"/>
            <a:ext cx="626469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Сбор информации: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Выяснить, что знают дети по теме проекта, определить круг вопросов на которые дети хотят получить ответ:</a:t>
            </a:r>
            <a:endParaRPr lang="en-US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-Как устроен зуб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Почему зубы называются молочными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Почему молочные зубы начинают шататься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-Откуда берутся постоянные зубы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-Что такое кариес на зубах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Как правильно чистить зубы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-Какой врач лечит зубы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Что можно сделать для здоровья зубов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en-US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ndalus" pitchFamily="18" charset="-78"/>
              </a:rPr>
              <a:t>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 descr="D:\Моя работа\зубы\img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861048"/>
            <a:ext cx="3619117" cy="259724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293096"/>
            <a:ext cx="5148064" cy="2448272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Выяснить способы получения информации: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-спросить у родителей;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-в энциклопедии;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-в книгах;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-в интернете;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-посмотреть мультфильмы, видеофильмы;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-сходить с родителями на экскурсию в стоматологический кабинет.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4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400" b="1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</a:t>
            </a:r>
            <a:r>
              <a:rPr lang="ru-RU" sz="2200" b="1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проекта</a:t>
            </a:r>
            <a:r>
              <a:rPr lang="ru-RU" sz="2400" b="1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br>
              <a:rPr lang="ru-RU" sz="2400" b="1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60648"/>
            <a:ext cx="8461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u="sng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i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Образовательные.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1. Расширять представление у детей о том, когда появляются первые зубы и почему они называются «молочными».</a:t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2. Расширять знания детей о строении зубов. </a:t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3. Познакомить детей с вредной и полезной для зубов пищей. </a:t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4. Познакомить с основными правилами ухода за зубами. </a:t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5. Познакомить с профессией врача-стоматолога, с инструментами, необходимыми ему для работы.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708920"/>
            <a:ext cx="8496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Развивающие.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1. Обогащать словарный запас детей. </a:t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2. Развивать связную речь у детей. </a:t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3. Способствовать развитию психических процессов у детей: памяти, внимания, мышления, воображения. </a:t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4. Развивать коммуникативные навыки у детей, навыки актёрского мастерства. </a:t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5. Развивать мелкую моторику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5091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5157192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Воспитательные.</a:t>
            </a:r>
            <a:r>
              <a:rPr lang="ru-RU" i="1" u="sng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1. Воспитывать у дошкольников доброжелательное отношение к посещению стоматологического кабинета, к встрече с врачом-стоматологом. </a:t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2. Воспитывать у детей желание бережно относиться к своему здоровью.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39552" y="855877"/>
            <a:ext cx="828092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Работа с родителями.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Привлечь родителей к решению поставленных задач: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CC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Составление недельного меню каждой семьёй ( с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CC"/>
              </a:buClr>
              <a:buSzTx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</a:t>
            </a:r>
            <a:r>
              <a:rPr kumimoji="0" lang="ru-RU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учётом полезных продуктов)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CC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Привлечение родителей к оформлению уголка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CC"/>
              </a:buClr>
              <a:buSzTx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</a:t>
            </a:r>
            <a:r>
              <a:rPr kumimoji="0" lang="ru-RU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«Зубных принадлежностей»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CC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Сбор информации родителями для оформления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CC"/>
              </a:buClr>
              <a:buSzTx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kumimoji="0" lang="ru-RU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альбома «Здоровые зубы – здоровью любы»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CC"/>
              </a:buClr>
              <a:buSzTx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r>
              <a:rPr kumimoji="0" lang="ru-RU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(загадки, поговорки и пословицы)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CC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Провести анкетирование</a:t>
            </a:r>
            <a:endParaRPr kumimoji="0" lang="ru-RU" sz="2000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</a:bodyPr>
          <a:lstStyle/>
          <a:p>
            <a:pPr algn="l">
              <a:buClr>
                <a:srgbClr val="FF0000"/>
              </a:buClr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Arial" pitchFamily="34" charset="0"/>
              </a:rPr>
              <a:t>                  </a:t>
            </a:r>
            <a:r>
              <a:rPr lang="ru-RU" sz="2000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>Ожидаемые результаты</a:t>
            </a:r>
            <a:r>
              <a:rPr lang="ru-RU" sz="2000" dirty="0" smtClean="0">
                <a:latin typeface="Gungsuh" pitchFamily="18" charset="-127"/>
                <a:ea typeface="Gungsuh" pitchFamily="18" charset="-127"/>
                <a:cs typeface="Arial" pitchFamily="34" charset="0"/>
              </a:rPr>
              <a:t/>
            </a:r>
            <a:br>
              <a:rPr lang="ru-RU" sz="2000" dirty="0" smtClean="0">
                <a:latin typeface="Gungsuh" pitchFamily="18" charset="-127"/>
                <a:ea typeface="Gungsuh" pitchFamily="18" charset="-127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 Осознание детьми понятия «здоровье» и влияние образа жизни на состояние здоровья. 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 Овладение навыками и умениями правильно чистить зубы и полость рта.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 Формирование у детей представлений о необходимости чистить зубы. 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 Подготовить выставку зубных принадлежностей и альбома «Здоровые зубы – здоровью любы»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Моя работа\зубы\img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445224"/>
            <a:ext cx="4186249" cy="187962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675456"/>
            <a:ext cx="8568952" cy="784887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этап Подготовительный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 Накопление материала по теме проекта (энциклопедии, иллюстрации, худ. литературы)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 Подбор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мультимедийных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материалов: мультики («Доктор Заяц и легенда о зубах», «Птичка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Тери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», 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Фиксики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(серия зубная щетка); компьютерные игры («Лечение кариеса», «Девочка дантист», «Зубы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Рапунцель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», «Дело зубов»)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 Подбор стихов, загадок, пословиц и поговорок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 Подбор дидактических игр («Полезные и вредные продукты» 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 Подбор информации для родителей(памятки, консультации, папки-передвижки)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 Подбор предметов личной гигиены полости рта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 Подбор презентаций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484</Words>
  <Application>Microsoft Office PowerPoint</Application>
  <PresentationFormat>Экран (4:3)</PresentationFormat>
  <Paragraphs>87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Проект «Здоровые зубы -красивая улыбка»</vt:lpstr>
      <vt:lpstr>Слайд 2</vt:lpstr>
      <vt:lpstr>Слайд 3</vt:lpstr>
      <vt:lpstr>Слайд 4</vt:lpstr>
      <vt:lpstr>Выяснить способы получения информации: -спросить у родителей; -в энциклопедии; -в книгах; -в интернете; -посмотреть мультфильмы, видеофильмы; -сходить с родителями на экскурсию в стоматологический кабинет.    </vt:lpstr>
      <vt:lpstr>Задачи проекта: </vt:lpstr>
      <vt:lpstr>Слайд 7</vt:lpstr>
      <vt:lpstr>                  Ожидаемые результаты  -  Осознание детьми понятия «здоровье» и влияние образа жизни на состояние здоровья.   -  Овладение навыками и умениями правильно чистить зубы и полость рта.  -  Формирование у детей представлений о необходимости чистить зубы.   -  Подготовить выставку зубных принадлежностей и альбома «Здоровые зубы – здоровью любы» </vt:lpstr>
      <vt:lpstr>                           1 этап Подготовительный  -  Накопление материала по теме проекта (энциклопедии, иллюстрации, худ. литературы) -  Подбор мультимедийных материалов: мультики («Доктор Заяц и легенда о зубах», «Птичка Тери», «Фиксики» (серия зубная щетка); компьютерные игры («Лечение кариеса», «Девочка дантист», «Зубы Рапунцель», «Дело зубов») -  Подбор стихов, загадок, пословиц и поговорок -  Подбор дидактических игр («Полезные и вредные продукты» и др) -  Подбор информации для родителей(памятки, консультации, папки-передвижки) -  Подбор предметов личной гигиены полости рта  Подбор презентаций </vt:lpstr>
      <vt:lpstr>                          2 этап Реализация проекта                 Совместная работа с детьми: -  Образовательная деятельность (занятия, НОД, совместная деятельность) -  Беседы о профессии стоматолога и предметов, которые он использует; о строении зубов, их функциях; почему надо лечить зубы? -  Просмотр презентаций, мультфильмов Чтение произведений (Н.Башлакова «Здоровые зубы», С.Михалков «Как у нашей Любы», К.Чуковский «Айболит») -  Разучивание стихов, пословиц, поговорок -  Прослушивание песни про зубы из мультфильма «Маша и медведь» -  Рассматривание картин и иллюстраций (инструментов для стоматолога, строение полости рта,  строение зуба - Проведение дидактических игр:  «Найди друга щетки», «Полезные и вредные продукты», «Чудесный мешочек» </vt:lpstr>
      <vt:lpstr>-  Игры малой подвижности: игра с мячом («Назови для чего нужен этот предмет?», «Полезные и вредные продукты») -  Игра «Закончи предложение»(  В тюбике хранится…) - Сюжетно-ролевая игра («На прием к стоматологу», «Семья») - Уход за зубными принадлежностями (зубная щетка, футляр, стаканчик)  -  Лепка «Полезные продукты» -  Рисование «Мой молочный зуб» -  Познавательно-исследовательский вид деятельности «Как мы жуем?» -  Опыт 1: влияние кислоты на зубную эмаль. -  Опыт 2: защитные функции зубной пасты. -  Практическая часть: уход за зубами -  Составление стенгазеты, «Как мы чистим зубы»  </vt:lpstr>
      <vt:lpstr>Непосредственно образовательная деятельность.</vt:lpstr>
      <vt:lpstr>Экспериментальная деятельность</vt:lpstr>
      <vt:lpstr>Занятие на тему: «Поможем крокодилу который  никогда ни чистил зубы»</vt:lpstr>
      <vt:lpstr>Наша изодеятельность.   </vt:lpstr>
      <vt:lpstr>Дидактические  и интерактивные игры .</vt:lpstr>
      <vt:lpstr>Сюжетно-ролевая игра  «Стоматолог».</vt:lpstr>
      <vt:lpstr>Слайд 18</vt:lpstr>
      <vt:lpstr>Сохраним наши зубки здоровыми.</vt:lpstr>
      <vt:lpstr>Сохраним улыбки свет на много, много лет!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1</cp:lastModifiedBy>
  <cp:revision>84</cp:revision>
  <dcterms:created xsi:type="dcterms:W3CDTF">2013-01-28T19:28:30Z</dcterms:created>
  <dcterms:modified xsi:type="dcterms:W3CDTF">2020-11-30T07:04:40Z</dcterms:modified>
</cp:coreProperties>
</file>