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2819399"/>
          </a:xfrm>
        </p:spPr>
        <p:txBody>
          <a:bodyPr/>
          <a:lstStyle/>
          <a:p>
            <a:r>
              <a:rPr lang="ru-RU" dirty="0" smtClean="0"/>
              <a:t>Пустыня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51920" y="4437112"/>
            <a:ext cx="4536504" cy="1735088"/>
          </a:xfrm>
        </p:spPr>
        <p:txBody>
          <a:bodyPr>
            <a:normAutofit/>
          </a:bodyPr>
          <a:lstStyle/>
          <a:p>
            <a:pPr algn="r"/>
            <a:r>
              <a:rPr lang="ru-RU" dirty="0" smtClean="0"/>
              <a:t>Подготовила воспитатель </a:t>
            </a:r>
          </a:p>
          <a:p>
            <a:pPr algn="r"/>
            <a:r>
              <a:rPr lang="ru-RU" dirty="0" smtClean="0"/>
              <a:t>группы №3 «Радуга»</a:t>
            </a:r>
          </a:p>
          <a:p>
            <a:pPr algn="r"/>
            <a:r>
              <a:rPr lang="ru-RU" dirty="0" smtClean="0"/>
              <a:t>Давыдова О. 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7000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img-fotki.yandex.ru/get/6807/86816377.1f/0_b137e_f95e931c_or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712968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80977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https://s.poembook.ru/theme/86/51/7e/81e9762e4bde3fb1879cc608e8f4dabed2556164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640960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03353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klike.net/uploads/posts/2019-07/1562482253_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640960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2662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avatars.mds.yandex.net/get-pdb/1972052/e637eb7c-7c2f-430f-aca4-53e5a2f9eef3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4976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85315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204864"/>
            <a:ext cx="8229600" cy="1600200"/>
          </a:xfrm>
        </p:spPr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1126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wallpapershome.ru/images/pages/pic_h/121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856984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7466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pbs.twimg.com/media/EJVcEoWX0AInE7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712968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17212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www.zastavki.com/pictures/originals/2015/Nature___Desert_Snake_dune_sand_101210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25" y="188640"/>
            <a:ext cx="8756173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30858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forexdengi.com/attachment.php?attachmentid=4199111&amp;d=16026829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712968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94599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telegramfor.me/ext_img/Photos/34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640960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14270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s://malamant.files.wordpress.com/2015/06/alhagi-graecorum_verbl_koliuch_img_7990-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700120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80225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s://static.tildacdn.com/tild3930-6133-4966-a266-376338303661/cdd7e375b947650349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132856"/>
            <a:ext cx="2085749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s://studfile.net/html/2706/1136/html_J02BMKPQKo.i2Ls/img-SHFeK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60648"/>
            <a:ext cx="2407343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20071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cherepah.ru/wp-content/uploads/c/6/a/c6a9f795c76bcb07749eb1b388c98c23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14" y="188640"/>
            <a:ext cx="8713066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98280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84</TotalTime>
  <Words>17</Words>
  <Application>Microsoft Office PowerPoint</Application>
  <PresentationFormat>Экран (4:3)</PresentationFormat>
  <Paragraphs>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Исполнительная</vt:lpstr>
      <vt:lpstr>Пустыня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Пустыня</dc:title>
  <dc:creator>Пользователь</dc:creator>
  <cp:lastModifiedBy>Пользователь</cp:lastModifiedBy>
  <cp:revision>5</cp:revision>
  <dcterms:created xsi:type="dcterms:W3CDTF">2021-02-24T17:52:07Z</dcterms:created>
  <dcterms:modified xsi:type="dcterms:W3CDTF">2021-02-24T19:30:33Z</dcterms:modified>
</cp:coreProperties>
</file>