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4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0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9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2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04CC-AA8B-4309-BF1F-7E972B159BC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3AF6-633F-4B9D-9C3B-403D762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0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bin"/><Relationship Id="rId10" Type="http://schemas.openxmlformats.org/officeDocument/2006/relationships/image" Target="../media/image9.jpeg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audio" Target="../media/audio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bin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audio" Target="../media/audio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bin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audio" Target="../media/audio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bin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audio" Target="../media/audio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bin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bin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bin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bin"/><Relationship Id="rId10" Type="http://schemas.openxmlformats.org/officeDocument/2006/relationships/image" Target="../media/image8.jpeg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bin"/><Relationship Id="rId10" Type="http://schemas.openxmlformats.org/officeDocument/2006/relationships/image" Target="../media/image9.jpeg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audio" Target="../media/audio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bin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audio" Target="../media/audio1.bin"/><Relationship Id="rId10" Type="http://schemas.openxmlformats.org/officeDocument/2006/relationships/image" Target="../media/image9.jpeg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7" y="0"/>
            <a:ext cx="95748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82047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МАДОУ «Радость» Детский сад №20</a:t>
            </a:r>
          </a:p>
          <a:p>
            <a:r>
              <a:rPr lang="ru-RU" dirty="0" smtClean="0"/>
              <a:t>Автор составитель: Коноплева Дарья Алексеевна</a:t>
            </a:r>
          </a:p>
          <a:p>
            <a:r>
              <a:rPr lang="ru-RU" dirty="0" smtClean="0"/>
              <a:t>Направление безопасности:  «Безопасность жизнедеятельности»</a:t>
            </a:r>
          </a:p>
          <a:p>
            <a:r>
              <a:rPr lang="ru-RU" dirty="0" smtClean="0"/>
              <a:t>Номинация: «Компьютерная игра»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2213" y="5517232"/>
            <a:ext cx="7193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Уроки безопасности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4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5122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t="19835" r="27640" b="52049"/>
          <a:stretch/>
        </p:blipFill>
        <p:spPr bwMode="auto">
          <a:xfrm>
            <a:off x="2655201" y="956082"/>
            <a:ext cx="379277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0034" y="13320"/>
            <a:ext cx="6001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 и природа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ходить по льду без взрослых?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1.bp.blogspot.com/-XNPiQKN-JtE/XxyXY5BmzUI/AAAAAAAA1Hw/wuq3j3nmGUshqEbxAurr3py6X5SLzNapgCLcBGAsYHQ/s1600/%25D1%2589%25D1%2588%25D1%25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1" y="956082"/>
            <a:ext cx="3875139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9965" r="51406" b="52192"/>
          <a:stretch/>
        </p:blipFill>
        <p:spPr bwMode="auto">
          <a:xfrm>
            <a:off x="2655201" y="956082"/>
            <a:ext cx="3934036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034" y="13320"/>
            <a:ext cx="6001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 и природа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собирать незнакомые грибы?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3" action="ppaction://hlinksldjump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s://lh5.googleusercontent.com/K41ohe-k0OBpBJ_y7cnA6g1IR-v-GE4ehjntMkv30I2TLta1UKya8CYoGvpNhjTNO5WRpOjO0BDWQpMi51K6C61ean8H3CxYenbgQQ_F-lx2Y24s5W2xlyTF4YRsELdvNv2nVzheUeGmFBTjc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35" y="1158786"/>
            <a:ext cx="5395826" cy="34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212" y="13320"/>
            <a:ext cx="671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Безопасность на воде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купаться самостоятельно?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3" action="ppaction://hlinksldjump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static.mchs.ru/upload/site10/iblock/b99/b99bb7bf9eab73c6418096137e69f79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" b="9582"/>
          <a:stretch/>
        </p:blipFill>
        <p:spPr bwMode="auto">
          <a:xfrm>
            <a:off x="2018778" y="1196752"/>
            <a:ext cx="5027540" cy="32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8235" y="13320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Ребенок дома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 ли поступает мальчик?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3" action="ppaction://hlinksldjump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sdmsh.perm.muzkult.ru/media/2019/12/07/1265387230/detsky-0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1866" r="3228" b="27566"/>
          <a:stretch/>
        </p:blipFill>
        <p:spPr bwMode="auto">
          <a:xfrm>
            <a:off x="2494523" y="907698"/>
            <a:ext cx="4365271" cy="39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8235" y="13320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Ребенок дома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7992" y="6003993"/>
            <a:ext cx="97210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самостоятельно пользоваться острыми предметами?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3" action="ppaction://hlinksldjump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1.bp.blogspot.com/-eQdZFwWLZ1k/XLLdc-_gVaI/AAAAAAAAIG4/sNCgUWjQ7-8Bco-NuU74oFBS5VZ5uVvyQCLcBGAs/s1600/%25287%252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3662" r="5491" b="11116"/>
          <a:stretch/>
        </p:blipFill>
        <p:spPr bwMode="auto">
          <a:xfrm>
            <a:off x="3061115" y="820670"/>
            <a:ext cx="3198925" cy="4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412776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 осторожен, друг!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9762" r="75227" b="52066"/>
          <a:stretch/>
        </p:blipFill>
        <p:spPr bwMode="auto">
          <a:xfrm>
            <a:off x="2627784" y="936650"/>
            <a:ext cx="3654152" cy="38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3320"/>
            <a:ext cx="6241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 в обществе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5733256"/>
            <a:ext cx="108939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поступить?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Открыть дверь незнакомому человеку?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2053" name="Picture 5" descr="https://www.e1.ru/news/longread/66219805/images/tild6565-3931-4935-b034-353139633262__3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30" y="620688"/>
            <a:ext cx="5788435" cy="54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3074" name="Picture 2" descr="https://cdn.clipart.email/7f4f6c0fd55e2a9f9c220dea19a69f2c_kids-shhh-clipart-sad-kid-clipart-png-transparent-png-2167170-_880-766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8" b="95953" l="7841" r="98750">
                        <a14:foregroundMark x1="39659" y1="16710" x2="51364" y2="50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4" y="200997"/>
            <a:ext cx="7240252" cy="63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5122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t="19835" r="27640" b="52049"/>
          <a:stretch/>
        </p:blipFill>
        <p:spPr bwMode="auto">
          <a:xfrm>
            <a:off x="2655201" y="956082"/>
            <a:ext cx="379277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3320"/>
            <a:ext cx="6241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 в обществе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разговаривать с незнакомым?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5122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t="19835" r="27640" b="52049"/>
          <a:stretch/>
        </p:blipFill>
        <p:spPr bwMode="auto">
          <a:xfrm>
            <a:off x="2655201" y="956082"/>
            <a:ext cx="379277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3320"/>
            <a:ext cx="6241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 в обществе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брать вещь, оставленную без присмотра?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ds03.infourok.ru/uploads/ex/0c57/0001cd8e-6fd09e98/1/img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4219" r="16241" b="3337"/>
          <a:stretch/>
        </p:blipFill>
        <p:spPr bwMode="auto">
          <a:xfrm>
            <a:off x="2673497" y="956082"/>
            <a:ext cx="378498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5122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t="19835" r="27640" b="52049"/>
          <a:stretch/>
        </p:blipFill>
        <p:spPr bwMode="auto">
          <a:xfrm>
            <a:off x="2655201" y="956082"/>
            <a:ext cx="379277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5196" y="13320"/>
            <a:ext cx="5710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ребенка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брать лекарства?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1.bp.blogspot.com/-XNPiQKN-JtE/XxyXY5BmzUI/AAAAAAAA1Hw/wuq3j3nmGUshqEbxAurr3py6X5SLzNapgCLcBGAsYHQ/s1600/%25D1%2589%25D1%2588%25D1%25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1" y="956082"/>
            <a:ext cx="3875139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5196" y="13320"/>
            <a:ext cx="5710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ребенка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Мальчик правильно одет?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3" action="ppaction://hlinksldjump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medportal.net/assets/images/1475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79" y="1132167"/>
            <a:ext cx="5141399" cy="35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2" y="13320"/>
            <a:ext cx="9721080" cy="6962724"/>
          </a:xfrm>
          <a:prstGeom prst="rect">
            <a:avLst/>
          </a:prstGeom>
        </p:spPr>
      </p:pic>
      <p:pic>
        <p:nvPicPr>
          <p:cNvPr id="5122" name="Picture 2" descr="https://teleporto.ru/images/detailed/12847/GL000181649_001.jpg?t=14885184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t="19835" r="27640" b="52049"/>
          <a:stretch/>
        </p:blipFill>
        <p:spPr bwMode="auto">
          <a:xfrm>
            <a:off x="2655201" y="956082"/>
            <a:ext cx="379277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5196" y="13320"/>
            <a:ext cx="5710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ребенка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6403" y="6093296"/>
            <a:ext cx="108939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 ли поступает ребенок?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5087083"/>
            <a:ext cx="1152128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2" y="5087082"/>
            <a:ext cx="1090901" cy="11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1.bp.blogspot.com/-XNPiQKN-JtE/XxyXY5BmzUI/AAAAAAAA1Hw/wuq3j3nmGUshqEbxAurr3py6X5SLzNapgCLcBGAsYHQ/s1600/%25D1%2589%25D1%2588%25D1%25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1" y="956082"/>
            <a:ext cx="3875139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xn--42-jlc4bza.xn--p1ai/wp-content/uploads/2019/01/Be-frozen-tongue-stuck-face-cartoon-D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1" y="956082"/>
            <a:ext cx="3963554" cy="38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12</cp:revision>
  <dcterms:created xsi:type="dcterms:W3CDTF">2020-12-07T15:18:40Z</dcterms:created>
  <dcterms:modified xsi:type="dcterms:W3CDTF">2020-12-07T16:39:09Z</dcterms:modified>
</cp:coreProperties>
</file>