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70" r:id="rId8"/>
    <p:sldId id="275" r:id="rId9"/>
    <p:sldId id="276" r:id="rId10"/>
    <p:sldId id="277" r:id="rId11"/>
    <p:sldId id="279" r:id="rId12"/>
    <p:sldId id="278" r:id="rId13"/>
    <p:sldId id="280" r:id="rId14"/>
    <p:sldId id="281" r:id="rId15"/>
    <p:sldId id="288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0755-6853-4221-AC4B-E52585D5D81D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2BCC9DD-B090-4AF6-AA6D-246F64E4E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0755-6853-4221-AC4B-E52585D5D81D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C9DD-B090-4AF6-AA6D-246F64E4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2BCC9DD-B090-4AF6-AA6D-246F64E4E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0755-6853-4221-AC4B-E52585D5D81D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0755-6853-4221-AC4B-E52585D5D81D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2BCC9DD-B090-4AF6-AA6D-246F64E4E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0755-6853-4221-AC4B-E52585D5D81D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2BCC9DD-B090-4AF6-AA6D-246F64E4E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EC30755-6853-4221-AC4B-E52585D5D81D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C9DD-B090-4AF6-AA6D-246F64E4E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0755-6853-4221-AC4B-E52585D5D81D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2BCC9DD-B090-4AF6-AA6D-246F64E4E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0755-6853-4221-AC4B-E52585D5D81D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2BCC9DD-B090-4AF6-AA6D-246F64E4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0755-6853-4221-AC4B-E52585D5D81D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BCC9DD-B090-4AF6-AA6D-246F64E4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2BCC9DD-B090-4AF6-AA6D-246F64E4E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0755-6853-4221-AC4B-E52585D5D81D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2BCC9DD-B090-4AF6-AA6D-246F64E4E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EC30755-6853-4221-AC4B-E52585D5D81D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EC30755-6853-4221-AC4B-E52585D5D81D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2BCC9DD-B090-4AF6-AA6D-246F64E4E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audio" Target="file:///C:\Users\admin\Desktop\11%20&#1084;&#1072;&#1088;&#1090;&#1072;\&#1088;&#1077;&#1095;&#1077;&#1074;&#1072;&#1103;%20&#1087;&#1088;&#1072;&#1082;&#1090;&#1080;&#1082;&#1072;%20&#1059;%20&#1084;&#1077;&#1085;&#1103;%20&#1077;&#1089;&#1090;&#1100;%20&#1097;&#1077;&#1085;&#1086;&#1082;\&#1085;&#1077;&#1089;&#1082;&#1086;&#1083;&#1100;&#1082;&#1086;%20&#1089;&#1086;&#1073;&#1072;&#1082;.mp3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audio" Target="file:///C:\Users\admin\Desktop\11%20&#1084;&#1072;&#1088;&#1090;&#1072;\&#1088;&#1077;&#1095;&#1077;&#1074;&#1072;&#1103;%20&#1087;&#1088;&#1072;&#1082;&#1090;&#1080;&#1082;&#1072;%20&#1059;%20&#1084;&#1077;&#1085;&#1103;%20&#1077;&#1089;&#1090;&#1100;%20&#1097;&#1077;&#1085;&#1086;&#1082;\&#1097;&#1077;&#1085;&#1086;&#1082;.mp3" TargetMode="External"/><Relationship Id="rId1" Type="http://schemas.openxmlformats.org/officeDocument/2006/relationships/audio" Target="file:///C:\Users\admin\Desktop\11%20&#1084;&#1072;&#1088;&#1090;&#1072;\&#1088;&#1077;&#1095;&#1077;&#1074;&#1072;&#1103;%20&#1087;&#1088;&#1072;&#1082;&#1090;&#1080;&#1082;&#1072;%20&#1059;%20&#1084;&#1077;&#1085;&#1103;%20&#1077;&#1089;&#1090;&#1100;%20&#1097;&#1077;&#1085;&#1086;&#1082;\&#1073;&#1086;&#1083;&#1100;&#1096;&#1072;&#1103;%20&#1089;&#1086;&#1073;&#1072;&#1082;&#1072;.mp3" TargetMode="Externa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audio" Target="file:///C:\Users\admin\Desktop\11%20&#1084;&#1072;&#1088;&#1090;&#1072;\&#1088;&#1077;&#1095;&#1077;&#1074;&#1072;&#1103;%20&#1087;&#1088;&#1072;&#1082;&#1090;&#1080;&#1082;&#1072;%20&#1059;%20&#1084;&#1077;&#1085;&#1103;%20&#1077;&#1089;&#1090;&#1100;%20&#1097;&#1077;&#1085;&#1086;&#1082;\&#1085;&#1077;&#1089;&#1082;&#1086;&#1083;&#1100;&#1082;&#1086;%20&#1097;&#1077;&#1085;&#1103;&#1090;.mp3" TargetMode="Externa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11%20&#1084;&#1072;&#1088;&#1090;&#1072;\&#1088;&#1077;&#1095;&#1077;&#1074;&#1072;&#1103;%20&#1087;&#1088;&#1072;&#1082;&#1090;&#1080;&#1082;&#1072;%20&#1059;%20&#1084;&#1077;&#1085;&#1103;%20&#1077;&#1089;&#1090;&#1100;%20&#1097;&#1077;&#1085;&#1086;&#1082;\videoplayback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Речевая практика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208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 меня есть щенок!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400" b="1" cap="all" dirty="0" smtClean="0">
                <a:latin typeface="Arial" pitchFamily="34" charset="0"/>
                <a:cs typeface="Arial" pitchFamily="34" charset="0"/>
              </a:rPr>
              <a:t>«ШКОЛА № 9 С НАЛИЧИЕМ ИНТЕРНАТА ДЛЯ ОБУЧАЮЩИХСЯ </a:t>
            </a:r>
          </a:p>
          <a:p>
            <a:pPr algn="ctr"/>
            <a:r>
              <a:rPr lang="ru-RU" sz="1400" b="1" cap="all" dirty="0" smtClean="0">
                <a:latin typeface="Arial" pitchFamily="34" charset="0"/>
                <a:cs typeface="Arial" pitchFamily="34" charset="0"/>
              </a:rPr>
              <a:t>С ОГРАНИЧЕННЫМИ ВОЗМОЖНОСТЯМИ ЗДОРОВЬЯ» ГОРОДА САРОВА</a:t>
            </a:r>
            <a:endParaRPr lang="ru-RU" sz="1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5013176"/>
            <a:ext cx="4788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ko-K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Учитель 1 кв.категории Колесникова С.Н.</a:t>
            </a:r>
            <a:endParaRPr lang="en-US" altLang="ko-KR" sz="28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 descr="C:\Users\admin\Desktop\avstrijskij-pincher-opisanie-porod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4320480" cy="2881726"/>
          </a:xfrm>
          <a:prstGeom prst="rect">
            <a:avLst/>
          </a:prstGeom>
          <a:noFill/>
        </p:spPr>
      </p:pic>
      <p:pic>
        <p:nvPicPr>
          <p:cNvPr id="6" name="Picture 2" descr="https://img4.goodfon.ru/wallpaper/nbig/b/77/shchenok-ryzhii-sobach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700808"/>
            <a:ext cx="2272148" cy="1449944"/>
          </a:xfrm>
          <a:prstGeom prst="rect">
            <a:avLst/>
          </a:prstGeom>
          <a:noFill/>
        </p:spPr>
      </p:pic>
      <p:pic>
        <p:nvPicPr>
          <p:cNvPr id="22533" name="Picture 5" descr="https://st2.depositphotos.com/1606449/6701/i/950/depositphotos_67010307-stock-photo-common-family-dogs-breeds-grou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356992"/>
            <a:ext cx="7976738" cy="2952328"/>
          </a:xfrm>
          <a:prstGeom prst="rect">
            <a:avLst/>
          </a:prstGeom>
          <a:noFill/>
        </p:spPr>
      </p:pic>
      <p:pic>
        <p:nvPicPr>
          <p:cNvPr id="22535" name="Picture 7" descr="https://images.squarespace-cdn.com/content/56dcb9c52fe1312eff2c6896/1569756092048-AB0TCGG3S3PW7TFKNVIE/1452380350_1935_4187.jpg?format=1500w&amp;content-type=image%2F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32656"/>
            <a:ext cx="2112235" cy="1584176"/>
          </a:xfrm>
          <a:prstGeom prst="rect">
            <a:avLst/>
          </a:prstGeom>
          <a:noFill/>
        </p:spPr>
      </p:pic>
      <p:pic>
        <p:nvPicPr>
          <p:cNvPr id="9" name="большая собака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995936" y="2780928"/>
            <a:ext cx="304800" cy="304800"/>
          </a:xfrm>
          <a:prstGeom prst="rect">
            <a:avLst/>
          </a:prstGeom>
        </p:spPr>
      </p:pic>
      <p:pic>
        <p:nvPicPr>
          <p:cNvPr id="10" name="щено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6588224" y="2852936"/>
            <a:ext cx="304800" cy="304800"/>
          </a:xfrm>
          <a:prstGeom prst="rect">
            <a:avLst/>
          </a:prstGeom>
        </p:spPr>
      </p:pic>
      <p:pic>
        <p:nvPicPr>
          <p:cNvPr id="11" name="несколько собак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827584" y="5877272"/>
            <a:ext cx="304800" cy="304800"/>
          </a:xfrm>
          <a:prstGeom prst="rect">
            <a:avLst/>
          </a:prstGeom>
        </p:spPr>
      </p:pic>
      <p:pic>
        <p:nvPicPr>
          <p:cNvPr id="12" name="несколько щенят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8604448" y="1772816"/>
            <a:ext cx="304800" cy="368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3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Рассмотрите собаку. Опишите ее.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avstrijskij-pincher-opisanie-por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371707" cy="4249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429000"/>
            <a:ext cx="3960440" cy="3096344"/>
          </a:xfrm>
        </p:spPr>
        <p:txBody>
          <a:bodyPr/>
          <a:lstStyle/>
          <a:p>
            <a:r>
              <a:rPr lang="ru-RU" sz="2000" dirty="0" smtClean="0"/>
              <a:t>Это собака. </a:t>
            </a:r>
          </a:p>
          <a:p>
            <a:pPr>
              <a:buNone/>
            </a:pPr>
            <a:r>
              <a:rPr lang="ru-RU" sz="2000" dirty="0" smtClean="0"/>
              <a:t>Она – домашнее животное. </a:t>
            </a:r>
          </a:p>
          <a:p>
            <a:pPr>
              <a:buNone/>
            </a:pPr>
            <a:r>
              <a:rPr lang="ru-RU" sz="2000" dirty="0" smtClean="0"/>
              <a:t>У нее есть голова, </a:t>
            </a:r>
          </a:p>
          <a:p>
            <a:pPr>
              <a:buNone/>
            </a:pPr>
            <a:r>
              <a:rPr lang="ru-RU" sz="2000" dirty="0" smtClean="0"/>
              <a:t>уши, нос, глаза, лапы, хвост.</a:t>
            </a:r>
          </a:p>
          <a:p>
            <a:pPr>
              <a:buNone/>
            </a:pPr>
            <a:r>
              <a:rPr lang="ru-RU" sz="2000" dirty="0" smtClean="0"/>
              <a:t>Она коричневого цвета. </a:t>
            </a:r>
          </a:p>
          <a:p>
            <a:pPr>
              <a:buNone/>
            </a:pPr>
            <a:r>
              <a:rPr lang="ru-RU" sz="2000" dirty="0" smtClean="0"/>
              <a:t>Она любит есть мясо</a:t>
            </a:r>
          </a:p>
          <a:p>
            <a:pPr>
              <a:buNone/>
            </a:pPr>
            <a:r>
              <a:rPr lang="ru-RU" sz="2000" dirty="0" smtClean="0"/>
              <a:t>и косточки. </a:t>
            </a:r>
          </a:p>
          <a:p>
            <a:pPr>
              <a:buNone/>
            </a:pPr>
            <a:r>
              <a:rPr lang="ru-RU" sz="2000" dirty="0" smtClean="0"/>
              <a:t>Собака охраняет дом человека.</a:t>
            </a:r>
          </a:p>
          <a:p>
            <a:endParaRPr lang="ru-RU" dirty="0"/>
          </a:p>
        </p:txBody>
      </p:sp>
      <p:pic>
        <p:nvPicPr>
          <p:cNvPr id="23557" name="Picture 5" descr="https://cdn.sm-news.ru/wp-content/uploads/2020/01/20/91tciapctzl-1300x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637937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Давайте немножко отдохнем и выйдем из за парт.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err="1" smtClean="0"/>
              <a:t>Физминутка</a:t>
            </a:r>
            <a:r>
              <a:rPr lang="ru-RU" sz="2000" i="1" dirty="0" smtClean="0"/>
              <a:t> «Кто живёт у нас в квартире? 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7726632" cy="3054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Раз, два, три, четыре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(хлопаем в ладоши)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/>
              <a:t>Пять щенков живет в квартире?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(шагаем на месте)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/>
              <a:t>Раз, два, три, четыре, пять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(прыжки на месте)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/>
              <a:t>Всех могу пересчитать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(шагаем на месте)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/>
              <a:t>Бегают все по квартире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(хлопаем в ладоши)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/>
              <a:t>Влево вправо и назад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(наклоны туловища вправо, влево)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/>
              <a:t>Раз, два, три, четыре -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(повороты туловища вправо, влево)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/>
              <a:t>Я щеночкам очень рад.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(хлопаем в ладоши)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4580" name="Picture 4" descr="https://thewallpapers.org/zoom/59680/Puppy_Potpourri.jpg"/>
          <p:cNvPicPr>
            <a:picLocks noChangeAspect="1" noChangeArrowheads="1"/>
          </p:cNvPicPr>
          <p:nvPr/>
        </p:nvPicPr>
        <p:blipFill>
          <a:blip r:embed="rId2" cstate="print"/>
          <a:srcRect t="26012"/>
          <a:stretch>
            <a:fillRect/>
          </a:stretch>
        </p:blipFill>
        <p:spPr bwMode="auto">
          <a:xfrm>
            <a:off x="4211960" y="4205271"/>
            <a:ext cx="4440493" cy="246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Мы решили погулять со </a:t>
            </a:r>
            <a:r>
              <a:rPr lang="ru-RU" i="1" dirty="0" smtClean="0"/>
              <a:t>…(щенком).</a:t>
            </a:r>
            <a:endParaRPr lang="ru-RU" dirty="0" smtClean="0"/>
          </a:p>
          <a:p>
            <a:r>
              <a:rPr lang="ru-RU" dirty="0" smtClean="0"/>
              <a:t>Мы показали соседям нашего</a:t>
            </a:r>
            <a:r>
              <a:rPr lang="ru-RU" i="1" dirty="0" smtClean="0"/>
              <a:t>…(щенка).</a:t>
            </a:r>
            <a:endParaRPr lang="ru-RU" dirty="0" smtClean="0"/>
          </a:p>
          <a:p>
            <a:r>
              <a:rPr lang="ru-RU" dirty="0" smtClean="0"/>
              <a:t>Мы играли с нашим </a:t>
            </a:r>
            <a:r>
              <a:rPr lang="ru-RU" i="1" dirty="0" smtClean="0"/>
              <a:t>…(щенком).</a:t>
            </a:r>
            <a:endParaRPr lang="ru-RU" dirty="0" smtClean="0"/>
          </a:p>
          <a:p>
            <a:r>
              <a:rPr lang="ru-RU" dirty="0" smtClean="0"/>
              <a:t>Мы рассказали маме о </a:t>
            </a:r>
            <a:r>
              <a:rPr lang="ru-RU" i="1" dirty="0" smtClean="0"/>
              <a:t>…(щенке).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img2.goodfon.ru/original/1920x1408/1/a0/sobaka-schenok-port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21020"/>
            <a:ext cx="4052302" cy="2971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Раскрась щенка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1.bp.blogspot.com/-YJOrtLU_EkM/Wjs2SKe15fI/AAAAAAAAh_c/YKEjxHZtD2wQumO6Du4NwRNI_dcSUpWmQCLcBGAs/s1600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317354" cy="48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речевая практиика\raskraski--multfilmy--sharlotta-zemlyanichka--29_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20072" y="1700808"/>
            <a:ext cx="3316783" cy="44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Песня «Мой щенок»</a:t>
            </a:r>
            <a:endParaRPr lang="ru-RU"/>
          </a:p>
        </p:txBody>
      </p:sp>
      <p:pic>
        <p:nvPicPr>
          <p:cNvPr id="4" name="videoplayback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6538" y="2613025"/>
            <a:ext cx="60960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Урок по предмету речевая практика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по теме: «У меня есть щенок!»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Конспект </a:t>
            </a:r>
            <a:r>
              <a:rPr lang="ru-RU" dirty="0" smtClean="0"/>
              <a:t>разработан для учащихся 2 класса специальной (коррекционной) школы .</a:t>
            </a:r>
          </a:p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 Создать условия для формирования представления учащихся о домашнем животном – щенке.</a:t>
            </a:r>
          </a:p>
          <a:p>
            <a:pPr>
              <a:buNone/>
            </a:pPr>
            <a:r>
              <a:rPr lang="ru-RU" b="1" dirty="0" smtClean="0"/>
              <a:t>ЗАДАЧИ УРОКА: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-учить составлять рассказ- описание с опорой на символический план.</a:t>
            </a:r>
          </a:p>
          <a:p>
            <a:pPr>
              <a:buNone/>
            </a:pPr>
            <a:r>
              <a:rPr lang="ru-RU" dirty="0" smtClean="0"/>
              <a:t>-способствовать развитию речи, воображения, наблюдательности, творческих способностей;</a:t>
            </a:r>
          </a:p>
          <a:p>
            <a:pPr>
              <a:buNone/>
            </a:pPr>
            <a:r>
              <a:rPr lang="ru-RU" dirty="0" smtClean="0"/>
              <a:t>- способствовать обогащению и активизация словарного запаса;</a:t>
            </a:r>
          </a:p>
          <a:p>
            <a:pPr>
              <a:buNone/>
            </a:pPr>
            <a:r>
              <a:rPr lang="ru-RU" dirty="0" smtClean="0"/>
              <a:t>- уточнение понятия «домашний питомец», «домашнее животное»;</a:t>
            </a:r>
          </a:p>
          <a:p>
            <a:pPr>
              <a:buNone/>
            </a:pPr>
            <a:r>
              <a:rPr lang="ru-RU" dirty="0" smtClean="0"/>
              <a:t>- формировать положительное отношение к животным;</a:t>
            </a:r>
          </a:p>
          <a:p>
            <a:pPr>
              <a:buNone/>
            </a:pPr>
            <a:r>
              <a:rPr lang="ru-RU" dirty="0" smtClean="0"/>
              <a:t>-способствовать формированию положительной мотивации учения.</a:t>
            </a:r>
          </a:p>
          <a:p>
            <a:pPr>
              <a:buNone/>
            </a:pPr>
            <a:r>
              <a:rPr lang="ru-RU" b="1" u="sng" dirty="0" smtClean="0"/>
              <a:t>Предметные результаты: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научиться определять понятие «щенок- домашнее животное».</a:t>
            </a:r>
          </a:p>
          <a:p>
            <a:pPr>
              <a:buNone/>
            </a:pPr>
            <a:r>
              <a:rPr lang="ru-RU" b="1" u="sng" dirty="0" smtClean="0"/>
              <a:t>Личностные БУД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-осознание себя как ученика, принятие социального статуса, соответственно возрасту, положительное отношение к окружающей действительности.</a:t>
            </a:r>
          </a:p>
          <a:p>
            <a:pPr>
              <a:buNone/>
            </a:pPr>
            <a:r>
              <a:rPr lang="ru-RU" b="1" u="sng" dirty="0" smtClean="0"/>
              <a:t>Познавательные БУД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-выделять существенные признаки животного;</a:t>
            </a:r>
          </a:p>
          <a:p>
            <a:pPr>
              <a:buNone/>
            </a:pPr>
            <a:r>
              <a:rPr lang="ru-RU" b="1" u="sng" dirty="0" smtClean="0"/>
              <a:t>Регулятивные БУД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сотрудничество со сверстниками в разных социальных ситуациях, слушать и понимать инструкции к заданию в </a:t>
            </a:r>
            <a:r>
              <a:rPr lang="ru-RU" dirty="0" err="1" smtClean="0"/>
              <a:t>разныхвидах</a:t>
            </a:r>
            <a:r>
              <a:rPr lang="ru-RU" dirty="0" smtClean="0"/>
              <a:t> </a:t>
            </a:r>
            <a:r>
              <a:rPr lang="ru-RU" dirty="0" smtClean="0"/>
              <a:t>деятельности контролировать и оценивать свои действия.</a:t>
            </a:r>
          </a:p>
          <a:p>
            <a:pPr>
              <a:buNone/>
            </a:pPr>
            <a:r>
              <a:rPr lang="ru-RU" b="1" u="sng" dirty="0" smtClean="0"/>
              <a:t>Коммуникативные БУД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- </a:t>
            </a:r>
            <a:r>
              <a:rPr lang="ru-RU" dirty="0" smtClean="0"/>
              <a:t>вступать в контакт и работать в коллективе, использовать принятые ритуалы социального взаимодействия, слушать и принимать инструкцию в разных видах деятельности 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Тип урока:</a:t>
            </a:r>
            <a:r>
              <a:rPr lang="ru-RU" dirty="0" smtClean="0"/>
              <a:t> усвоение новых </a:t>
            </a:r>
            <a:r>
              <a:rPr lang="ru-RU" dirty="0" smtClean="0"/>
              <a:t>знаний.</a:t>
            </a:r>
          </a:p>
          <a:p>
            <a:pPr>
              <a:buNone/>
            </a:pPr>
            <a:r>
              <a:rPr lang="ru-RU" b="1" dirty="0" smtClean="0"/>
              <a:t>Оборудование:</a:t>
            </a:r>
            <a:r>
              <a:rPr lang="ru-RU" dirty="0" smtClean="0"/>
              <a:t> Игрушки «собака», миска, мячик, косточка, коврик — лоскут ткани, презентация, карточки с заданиями, раздаточный и дидактический материал, </a:t>
            </a:r>
            <a:r>
              <a:rPr lang="ru-RU" dirty="0" err="1" smtClean="0"/>
              <a:t>аудио-видеозаписи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Основная часть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Ход урока.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Организационный момент: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Вот </a:t>
            </a:r>
            <a:r>
              <a:rPr lang="ru-RU" dirty="0" smtClean="0"/>
              <a:t>звонок </a:t>
            </a:r>
            <a:r>
              <a:rPr lang="ru-RU" dirty="0" smtClean="0"/>
              <a:t>нам дал сигнал</a:t>
            </a:r>
          </a:p>
          <a:p>
            <a:pPr>
              <a:buNone/>
            </a:pPr>
            <a:r>
              <a:rPr lang="ru-RU" dirty="0" smtClean="0"/>
              <a:t>Поработать час настал!</a:t>
            </a:r>
          </a:p>
          <a:p>
            <a:pPr>
              <a:buNone/>
            </a:pPr>
            <a:r>
              <a:rPr lang="ru-RU" b="1" dirty="0" smtClean="0"/>
              <a:t>Артикуляционная гимнастика.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Постановка цели и задач урока. Мотивация учебной деятельности учащихся.</a:t>
            </a:r>
          </a:p>
          <a:p>
            <a:pPr>
              <a:buNone/>
            </a:pPr>
            <a:r>
              <a:rPr lang="ru-RU" b="1" dirty="0" smtClean="0"/>
              <a:t>Вводная часть: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-Ребята, я сегодня к Вам пришла не одна. Когда я шла на урок я кого-то встретила, и позвал с собой к вам. Чтобы узнать с кем я пришла, вам нужно отгадать загадку</a:t>
            </a:r>
          </a:p>
          <a:p>
            <a:pPr>
              <a:buNone/>
            </a:pPr>
            <a:r>
              <a:rPr lang="ru-RU" dirty="0" smtClean="0"/>
              <a:t>Лает, косточки </a:t>
            </a:r>
            <a:r>
              <a:rPr lang="ru-RU" dirty="0" smtClean="0"/>
              <a:t>грызёт,</a:t>
            </a:r>
          </a:p>
          <a:p>
            <a:pPr>
              <a:buNone/>
            </a:pPr>
            <a:r>
              <a:rPr lang="ru-RU" dirty="0" smtClean="0"/>
              <a:t>Мяч </a:t>
            </a:r>
            <a:r>
              <a:rPr lang="ru-RU" dirty="0" smtClean="0"/>
              <a:t>поймает, </a:t>
            </a:r>
            <a:r>
              <a:rPr lang="ru-RU" dirty="0" smtClean="0"/>
              <a:t>принесёт!</a:t>
            </a:r>
          </a:p>
          <a:p>
            <a:pPr>
              <a:buNone/>
            </a:pPr>
            <a:r>
              <a:rPr lang="ru-RU" dirty="0" smtClean="0"/>
              <a:t>Скачет </a:t>
            </a:r>
            <a:r>
              <a:rPr lang="ru-RU" dirty="0" smtClean="0"/>
              <a:t>радостно у </a:t>
            </a:r>
            <a:r>
              <a:rPr lang="ru-RU" dirty="0" smtClean="0"/>
              <a:t>ног,</a:t>
            </a:r>
          </a:p>
          <a:p>
            <a:pPr>
              <a:buNone/>
            </a:pPr>
            <a:r>
              <a:rPr lang="ru-RU" dirty="0" smtClean="0"/>
              <a:t>Это </a:t>
            </a:r>
            <a:r>
              <a:rPr lang="ru-RU" dirty="0" smtClean="0"/>
              <a:t>маленький ... . (Щенок)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- Правильно ребята. Это щенок. Я назвала его Малыш.</a:t>
            </a:r>
          </a:p>
          <a:p>
            <a:pPr>
              <a:buNone/>
            </a:pPr>
            <a:r>
              <a:rPr lang="ru-RU" dirty="0" smtClean="0"/>
              <a:t>- Щенок с вами хочет познакомиться и подружиться.</a:t>
            </a:r>
          </a:p>
          <a:p>
            <a:pPr>
              <a:buNone/>
            </a:pPr>
            <a:r>
              <a:rPr lang="ru-RU" dirty="0" smtClean="0"/>
              <a:t>(Щенок здоровается с каждым ребенком. Ребенок называет свое имя)</a:t>
            </a:r>
          </a:p>
          <a:p>
            <a:pPr>
              <a:buNone/>
            </a:pPr>
            <a:r>
              <a:rPr lang="ru-RU" b="1" dirty="0" smtClean="0"/>
              <a:t>- Ребята, что это за животное? (собака ) Малыш – детеныш собаки. Как называют детеныша собаки? Собака какое животное? (домашнее ) Правильно, и теперь он будет жить у меня дома.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- В магазине мне дали набор для щенка. Давайте вместе посмотрим, что там.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Дидактическая игра «Что нужно щенку?»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Что нужно щенку Малышу? Учитель достает предметы, ученики называют и поясняют,  для чего нужны эти предметы.</a:t>
            </a:r>
          </a:p>
          <a:p>
            <a:pPr>
              <a:buNone/>
            </a:pPr>
            <a:r>
              <a:rPr lang="ru-RU" dirty="0" smtClean="0"/>
              <a:t>(коврик). Для чего собаке коврик? Чтобы спать на нем.</a:t>
            </a:r>
          </a:p>
          <a:p>
            <a:pPr>
              <a:buNone/>
            </a:pPr>
            <a:r>
              <a:rPr lang="ru-RU" dirty="0" smtClean="0"/>
              <a:t>(миска.) Для чего собаке миска? Чтобы есть из нее.</a:t>
            </a:r>
          </a:p>
          <a:p>
            <a:pPr>
              <a:buNone/>
            </a:pPr>
            <a:r>
              <a:rPr lang="ru-RU" dirty="0" smtClean="0"/>
              <a:t>(кость.) Для чего собаке кость? Чтобы грызть ее.</a:t>
            </a:r>
          </a:p>
          <a:p>
            <a:pPr>
              <a:buNone/>
            </a:pPr>
            <a:r>
              <a:rPr lang="ru-RU" dirty="0" smtClean="0"/>
              <a:t>(мяч) Для чего собаке мяч? Чтобы играть с ним.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Словарное упражнение «Назови ласково»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Посмотрите и назовите все, что стоит находится вами.</a:t>
            </a:r>
          </a:p>
          <a:p>
            <a:pPr>
              <a:buNone/>
            </a:pPr>
            <a:r>
              <a:rPr lang="ru-RU" dirty="0" smtClean="0"/>
              <a:t>Щенок, миска, ковер, кость, мяч.</a:t>
            </a:r>
          </a:p>
          <a:p>
            <a:pPr>
              <a:buNone/>
            </a:pPr>
            <a:r>
              <a:rPr lang="ru-RU" dirty="0" smtClean="0"/>
              <a:t>Давайте теперь назовем их ласково:</a:t>
            </a:r>
          </a:p>
          <a:p>
            <a:pPr>
              <a:buNone/>
            </a:pPr>
            <a:r>
              <a:rPr lang="ru-RU" dirty="0" smtClean="0"/>
              <a:t>Щенок —щеночек</a:t>
            </a:r>
          </a:p>
          <a:p>
            <a:pPr>
              <a:buNone/>
            </a:pPr>
            <a:r>
              <a:rPr lang="ru-RU" dirty="0" smtClean="0"/>
              <a:t>Собака — собачка.</a:t>
            </a:r>
          </a:p>
          <a:p>
            <a:pPr>
              <a:buNone/>
            </a:pPr>
            <a:r>
              <a:rPr lang="ru-RU" dirty="0" smtClean="0"/>
              <a:t>Ковер — коврик.</a:t>
            </a:r>
          </a:p>
          <a:p>
            <a:pPr>
              <a:buNone/>
            </a:pPr>
            <a:r>
              <a:rPr lang="ru-RU" dirty="0" smtClean="0"/>
              <a:t>Миска — мисочка.</a:t>
            </a:r>
          </a:p>
          <a:p>
            <a:pPr>
              <a:buNone/>
            </a:pPr>
            <a:r>
              <a:rPr lang="ru-RU" dirty="0" smtClean="0"/>
              <a:t>Кость — косточка.</a:t>
            </a:r>
          </a:p>
          <a:p>
            <a:pPr>
              <a:buNone/>
            </a:pPr>
            <a:r>
              <a:rPr lang="ru-RU" dirty="0" smtClean="0"/>
              <a:t>Мяч — мячик.</a:t>
            </a:r>
          </a:p>
          <a:p>
            <a:pPr>
              <a:buNone/>
            </a:pPr>
            <a:r>
              <a:rPr lang="ru-RU" b="1" dirty="0" smtClean="0"/>
              <a:t>-А наш Малыш пришел не один!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Сюрпризный момент «Узнай по голосу»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Послушайте и по голосу попытайтесь угадать, кто же это?</a:t>
            </a:r>
            <a:r>
              <a:rPr lang="ru-RU" i="1" dirty="0" smtClean="0"/>
              <a:t> (аудиозапись: Раздается собачий лай(одна большая собака, </a:t>
            </a:r>
            <a:r>
              <a:rPr lang="ru-RU" i="1" dirty="0" smtClean="0"/>
              <a:t>один щенок</a:t>
            </a:r>
            <a:r>
              <a:rPr lang="ru-RU" i="1" dirty="0" smtClean="0"/>
              <a:t>, несколько собак, несколько щенят).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(дети угадывают животное ) </a:t>
            </a:r>
            <a:r>
              <a:rPr lang="ru-RU" i="1" dirty="0" err="1" smtClean="0"/>
              <a:t>один-щенок</a:t>
            </a:r>
            <a:r>
              <a:rPr lang="ru-RU" i="1" dirty="0" smtClean="0"/>
              <a:t>, а много – щенки.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Звукоподражание «Собака лает»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Большая собака лает громко «гав-гав», маленькая собака лает тихо «гав-гав», а щенок тявкает «</a:t>
            </a:r>
            <a:r>
              <a:rPr lang="ru-RU" dirty="0" err="1" smtClean="0"/>
              <a:t>тяф-тяф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b="1" dirty="0" smtClean="0"/>
              <a:t>Актуализация знаний.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Изучение нового материала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(учитель раздает каждому на парту по игрушке щенку)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Давайте рассмотрим нашего щеночка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-</a:t>
            </a:r>
            <a:r>
              <a:rPr lang="ru-RU" dirty="0" smtClean="0"/>
              <a:t> Собака это домашнее или дикое животное? Домашнее. Начните со слов: «Собака это…».</a:t>
            </a:r>
          </a:p>
          <a:p>
            <a:pPr>
              <a:buNone/>
            </a:pPr>
            <a:r>
              <a:rPr lang="ru-RU" b="1" dirty="0" smtClean="0"/>
              <a:t>-</a:t>
            </a:r>
            <a:r>
              <a:rPr lang="ru-RU" dirty="0" smtClean="0"/>
              <a:t>Что у нее есть? (голова, глаза, нос, лапы, хвост, туловище). Начните со слов: «У нее есть…».</a:t>
            </a:r>
          </a:p>
          <a:p>
            <a:pPr>
              <a:buNone/>
            </a:pPr>
            <a:r>
              <a:rPr lang="ru-RU" dirty="0" smtClean="0"/>
              <a:t>- Каким цветом наша собака? (коричневая). Начните со слов «она …». Она коричневого цвета.</a:t>
            </a:r>
          </a:p>
          <a:p>
            <a:pPr>
              <a:buNone/>
            </a:pPr>
            <a:r>
              <a:rPr lang="ru-RU" dirty="0" smtClean="0"/>
              <a:t>- Что она любит есть? (косточки, мясо). Начните со слов «она любит». Она любит есть косточки и мясо.</a:t>
            </a:r>
          </a:p>
          <a:p>
            <a:pPr>
              <a:buNone/>
            </a:pPr>
            <a:r>
              <a:rPr lang="ru-RU" dirty="0" smtClean="0"/>
              <a:t>-Какую пользу человеку приносит собака? Охраняет дом. Начните со слов «она охраняет дом человека».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500" b="1" dirty="0" smtClean="0"/>
              <a:t>- Вы </a:t>
            </a:r>
            <a:r>
              <a:rPr lang="ru-RU" sz="3500" b="1" dirty="0" smtClean="0"/>
              <a:t>правильно ответили </a:t>
            </a:r>
            <a:r>
              <a:rPr lang="ru-RU" sz="3500" b="1" dirty="0" smtClean="0"/>
              <a:t>на вопросы, теперь послушайте мой рассказ о собаке.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Это собака. Она – домашнее животное. У нее есть голова, уши, нос, глаза, лапы, хвост. Она коричневого цвета. Она любит </a:t>
            </a:r>
            <a:r>
              <a:rPr lang="ru-RU" sz="3500" dirty="0" smtClean="0"/>
              <a:t>есть мясо </a:t>
            </a:r>
            <a:r>
              <a:rPr lang="ru-RU" sz="3500" dirty="0" smtClean="0"/>
              <a:t>и косточки. Собака охраняет дом человека.</a:t>
            </a:r>
          </a:p>
          <a:p>
            <a:pPr>
              <a:buNone/>
            </a:pPr>
            <a:r>
              <a:rPr lang="ru-RU" sz="3500" dirty="0" smtClean="0"/>
              <a:t>Попробуйте повторить рассказ. Сначала назовите животное, расскажите домашнее оно или дикое. Потом расскажите, что у нее есть, какие части тела. Каким цветом наша собака. Укажите, что она любит есть. В конце напомните, какую пользу она приносит человеку.</a:t>
            </a:r>
          </a:p>
          <a:p>
            <a:pPr>
              <a:buNone/>
            </a:pP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 smtClean="0"/>
          </a:p>
          <a:p>
            <a:pPr>
              <a:buNone/>
            </a:pPr>
            <a:r>
              <a:rPr lang="ru-RU" sz="3500" i="1" dirty="0" smtClean="0"/>
              <a:t>- Пришло время отдохнуть </a:t>
            </a:r>
            <a:endParaRPr lang="ru-RU" sz="3500" dirty="0" smtClean="0"/>
          </a:p>
          <a:p>
            <a:pPr>
              <a:buNone/>
            </a:pPr>
            <a:r>
              <a:rPr lang="ru-RU" sz="3500" b="1" i="1" dirty="0" err="1" smtClean="0"/>
              <a:t>Физминутка</a:t>
            </a:r>
            <a:r>
              <a:rPr lang="ru-RU" sz="3500" b="1" i="1" dirty="0" smtClean="0"/>
              <a:t> «Кто живёт у нас в квартире? »</a:t>
            </a:r>
            <a:endParaRPr lang="ru-RU" sz="3500" dirty="0" smtClean="0"/>
          </a:p>
          <a:p>
            <a:pPr>
              <a:buNone/>
            </a:pPr>
            <a:r>
              <a:rPr lang="ru-RU" sz="3500" i="1" dirty="0" smtClean="0"/>
              <a:t>Раз, два, три, четыре (хлопаем в ладоши)</a:t>
            </a:r>
            <a:endParaRPr lang="ru-RU" sz="3500" dirty="0" smtClean="0"/>
          </a:p>
          <a:p>
            <a:pPr>
              <a:buNone/>
            </a:pPr>
            <a:r>
              <a:rPr lang="ru-RU" sz="3500" i="1" dirty="0" smtClean="0"/>
              <a:t>Пять щенков живет в квартире? (шагаем на месте)</a:t>
            </a:r>
            <a:endParaRPr lang="ru-RU" sz="3500" dirty="0" smtClean="0"/>
          </a:p>
          <a:p>
            <a:pPr>
              <a:buNone/>
            </a:pPr>
            <a:r>
              <a:rPr lang="ru-RU" sz="3500" i="1" dirty="0" smtClean="0"/>
              <a:t>Раз, два, три, четыре, пять (прыжки на месте)</a:t>
            </a:r>
            <a:endParaRPr lang="ru-RU" sz="3500" dirty="0" smtClean="0"/>
          </a:p>
          <a:p>
            <a:pPr>
              <a:buNone/>
            </a:pPr>
            <a:r>
              <a:rPr lang="ru-RU" sz="3500" i="1" dirty="0" smtClean="0"/>
              <a:t>Всех </a:t>
            </a:r>
            <a:r>
              <a:rPr lang="ru-RU" sz="3500" i="1" dirty="0" smtClean="0"/>
              <a:t>могу пересчитать (шагаем на месте)</a:t>
            </a:r>
            <a:endParaRPr lang="ru-RU" sz="3500" dirty="0" smtClean="0"/>
          </a:p>
          <a:p>
            <a:pPr>
              <a:buNone/>
            </a:pPr>
            <a:r>
              <a:rPr lang="ru-RU" sz="3500" i="1" dirty="0" smtClean="0"/>
              <a:t>Бегают все по квартире (хлопаем в ладоши)</a:t>
            </a:r>
            <a:endParaRPr lang="ru-RU" sz="3500" dirty="0" smtClean="0"/>
          </a:p>
          <a:p>
            <a:pPr>
              <a:buNone/>
            </a:pPr>
            <a:r>
              <a:rPr lang="ru-RU" sz="3500" i="1" dirty="0" smtClean="0"/>
              <a:t>Влево вправо и назад (наклоны туловища вправо, влево)</a:t>
            </a:r>
            <a:endParaRPr lang="ru-RU" sz="3500" dirty="0" smtClean="0"/>
          </a:p>
          <a:p>
            <a:pPr>
              <a:buNone/>
            </a:pPr>
            <a:r>
              <a:rPr lang="ru-RU" sz="3500" i="1" dirty="0" smtClean="0"/>
              <a:t>Раз, два, три, четыре - (повороты туловища вправо, влево)</a:t>
            </a:r>
            <a:endParaRPr lang="ru-RU" sz="3500" dirty="0" smtClean="0"/>
          </a:p>
          <a:p>
            <a:pPr>
              <a:buNone/>
            </a:pPr>
            <a:r>
              <a:rPr lang="ru-RU" sz="3500" i="1" dirty="0" smtClean="0"/>
              <a:t>Я щеночкам очень рад. (хлопаем в ладоши)</a:t>
            </a:r>
            <a:endParaRPr lang="ru-RU" sz="3500" dirty="0" smtClean="0"/>
          </a:p>
          <a:p>
            <a:pPr>
              <a:buNone/>
            </a:pPr>
            <a:r>
              <a:rPr lang="ru-RU" sz="3500" i="1" dirty="0" smtClean="0"/>
              <a:t>-Ну что, ребята, немного отдохнули? Садитесь, пожалуйста, на свои места.</a:t>
            </a:r>
            <a:endParaRPr lang="ru-RU" sz="3500" dirty="0" smtClean="0"/>
          </a:p>
          <a:p>
            <a:pPr>
              <a:buNone/>
            </a:pPr>
            <a:r>
              <a:rPr lang="ru-RU" sz="3500" b="1" dirty="0" smtClean="0"/>
              <a:t>- Внимательно меня послушайте. </a:t>
            </a:r>
            <a:r>
              <a:rPr lang="ru-RU" sz="3500" dirty="0" smtClean="0"/>
              <a:t> Я буду говорить начало предложения, а вы будете добавлять слово </a:t>
            </a:r>
            <a:r>
              <a:rPr lang="ru-RU" sz="3500" i="1" dirty="0" smtClean="0"/>
              <a:t>щенок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Мы решили погулять со </a:t>
            </a:r>
            <a:r>
              <a:rPr lang="ru-RU" sz="3500" i="1" dirty="0" smtClean="0"/>
              <a:t>…(щенком).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Мы показали </a:t>
            </a:r>
            <a:r>
              <a:rPr lang="ru-RU" sz="3500" dirty="0" smtClean="0"/>
              <a:t>соседям нашего</a:t>
            </a:r>
            <a:r>
              <a:rPr lang="ru-RU" sz="3500" i="1" dirty="0" smtClean="0"/>
              <a:t>…(щенка).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Мы играли с нашим </a:t>
            </a:r>
            <a:r>
              <a:rPr lang="ru-RU" sz="3500" i="1" dirty="0" smtClean="0"/>
              <a:t>…(щенком).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Мы рассказали маме о </a:t>
            </a:r>
            <a:r>
              <a:rPr lang="ru-RU" sz="3500" i="1" dirty="0" smtClean="0"/>
              <a:t>…(щенке).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i="1" dirty="0" smtClean="0"/>
              <a:t>Раскрась щенка. (Приложение 1)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Учитель раздает раскраски.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b="1" dirty="0" smtClean="0"/>
              <a:t>Дыхательная гимнастика «Собачки»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Запахло сосисками и собачка унюхали их запах. Нюхаем воздух как собачки — шумно, быстро. Короткие вдохи. По три раза. И плавный выдох через рот. Нюхаем по два раза («нюх-нюх») и отдыхаем. Смотрите на меня и слушайте, как я буду нюхать.</a:t>
            </a:r>
          </a:p>
          <a:p>
            <a:pPr>
              <a:buNone/>
            </a:pPr>
            <a:r>
              <a:rPr lang="ru-RU" i="1" dirty="0" smtClean="0"/>
              <a:t>Подбородок слегка приподнят, вдох, при которых слышен шум воздуха и видно, как ноздри сближаются с носовой перегородкой.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Рефлексия (подведение итогов урока)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уроке проводилась работа по развитию:</a:t>
            </a:r>
          </a:p>
          <a:p>
            <a:pPr lvl="0">
              <a:buNone/>
            </a:pPr>
            <a:r>
              <a:rPr lang="ru-RU" dirty="0" smtClean="0"/>
              <a:t>Слухового и зрительного внимания.</a:t>
            </a:r>
          </a:p>
          <a:p>
            <a:pPr lvl="0">
              <a:buNone/>
            </a:pPr>
            <a:r>
              <a:rPr lang="ru-RU" dirty="0" smtClean="0"/>
              <a:t>Мышления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dirty="0" smtClean="0"/>
              <a:t>Внимание</a:t>
            </a:r>
          </a:p>
          <a:p>
            <a:pPr lvl="0">
              <a:buNone/>
            </a:pPr>
            <a:r>
              <a:rPr lang="ru-RU" dirty="0" smtClean="0"/>
              <a:t>Памяти.</a:t>
            </a:r>
          </a:p>
          <a:p>
            <a:pPr lvl="0">
              <a:buNone/>
            </a:pPr>
            <a:r>
              <a:rPr lang="ru-RU" dirty="0" smtClean="0"/>
              <a:t>Активизации словарного запаса по лексическим темам: домашнее животное, домашний питомец.</a:t>
            </a:r>
          </a:p>
          <a:p>
            <a:pPr lvl="0">
              <a:buNone/>
            </a:pPr>
            <a:r>
              <a:rPr lang="ru-RU" dirty="0" smtClean="0"/>
              <a:t>Общей и мелкой моторики.</a:t>
            </a:r>
          </a:p>
          <a:p>
            <a:pPr lvl="0">
              <a:buNone/>
            </a:pPr>
            <a:r>
              <a:rPr lang="ru-RU" dirty="0" smtClean="0"/>
              <a:t>Согласования речи с движением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Завершить урок можно аудио-видео роликом детской песней о рыжем щенке "Мокрый нос, пушистый комочек, это он любимый щеночек…"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Ок-ок-ок</a:t>
            </a:r>
            <a:r>
              <a:rPr lang="ru-RU" dirty="0" smtClean="0"/>
              <a:t> – у меня живет щенок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Лает, косточки грызёт,</a:t>
            </a:r>
          </a:p>
          <a:p>
            <a:pPr>
              <a:buNone/>
            </a:pPr>
            <a:r>
              <a:rPr lang="ru-RU" dirty="0" smtClean="0"/>
              <a:t>Мяч поймает, принесёт!</a:t>
            </a:r>
          </a:p>
          <a:p>
            <a:pPr>
              <a:buNone/>
            </a:pPr>
            <a:r>
              <a:rPr lang="ru-RU" dirty="0" smtClean="0"/>
              <a:t>Скачет радостно у ног,</a:t>
            </a:r>
          </a:p>
          <a:p>
            <a:pPr>
              <a:buNone/>
            </a:pPr>
            <a:r>
              <a:rPr lang="ru-RU" dirty="0" smtClean="0"/>
              <a:t>Это маленький ... . </a:t>
            </a:r>
          </a:p>
          <a:p>
            <a:pPr>
              <a:buNone/>
            </a:pPr>
            <a:r>
              <a:rPr lang="ru-RU" dirty="0" smtClean="0"/>
              <a:t>(Щенок)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https://img2.goodfon.ru/original/1920x1408/1/a0/sobaka-schenok-port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68960"/>
            <a:ext cx="4412342" cy="3235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это? Как называют детеныша собаки?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img4.goodfon.ru/wallpaper/nbig/b/77/shchenok-ryzhii-soba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65104"/>
            <a:ext cx="3174874" cy="2026008"/>
          </a:xfrm>
          <a:prstGeom prst="rect">
            <a:avLst/>
          </a:prstGeom>
          <a:noFill/>
        </p:spPr>
      </p:pic>
      <p:pic>
        <p:nvPicPr>
          <p:cNvPr id="20484" name="Picture 4" descr="https://i.pinimg.com/originals/44/ae/5c/44ae5c873fba62c70c334228c09320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809034" cy="4353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newbookshop.ru/pictures/1014146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247308"/>
            <a:ext cx="2376264" cy="1916852"/>
          </a:xfrm>
          <a:prstGeom prst="rect">
            <a:avLst/>
          </a:prstGeom>
          <a:noFill/>
        </p:spPr>
      </p:pic>
      <p:pic>
        <p:nvPicPr>
          <p:cNvPr id="21508" name="Picture 4" descr="https://www.ukazka.ru/img/g/uk266320.jpg"/>
          <p:cNvPicPr>
            <a:picLocks noChangeAspect="1" noChangeArrowheads="1"/>
          </p:cNvPicPr>
          <p:nvPr/>
        </p:nvPicPr>
        <p:blipFill>
          <a:blip r:embed="rId3" cstate="print"/>
          <a:srcRect l="65933" t="25378" b="7839"/>
          <a:stretch>
            <a:fillRect/>
          </a:stretch>
        </p:blipFill>
        <p:spPr bwMode="auto">
          <a:xfrm>
            <a:off x="323528" y="1700808"/>
            <a:ext cx="1577005" cy="1944216"/>
          </a:xfrm>
          <a:prstGeom prst="rect">
            <a:avLst/>
          </a:prstGeom>
          <a:noFill/>
        </p:spPr>
      </p:pic>
      <p:pic>
        <p:nvPicPr>
          <p:cNvPr id="21510" name="Picture 6" descr="https://ae01.alicdn.com/kf/HTB1jYZci6uhSKJjSspaq6xFgFXaF/Pet-Bed-Mat-Sofa-1-PC-Dog-Blanket-Pet-Cushion-Dog-Cat-Beds-Soft-Warm-Slee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2530475" cy="2530476"/>
          </a:xfrm>
          <a:prstGeom prst="rect">
            <a:avLst/>
          </a:prstGeom>
          <a:noFill/>
        </p:spPr>
      </p:pic>
      <p:pic>
        <p:nvPicPr>
          <p:cNvPr id="21512" name="Picture 8" descr="https://i1.rozetka.ua/goods/16303765/bisk_05689_images_16303765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861048"/>
            <a:ext cx="2751312" cy="1873234"/>
          </a:xfrm>
          <a:prstGeom prst="rect">
            <a:avLst/>
          </a:prstGeom>
          <a:noFill/>
        </p:spPr>
      </p:pic>
      <p:pic>
        <p:nvPicPr>
          <p:cNvPr id="21514" name="Picture 10" descr="https://zoolend.ru/upload/iblock/71f/71f46512f75ee112ec6be981100456e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32656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793</TotalTime>
  <Words>694</Words>
  <Application>Microsoft Office PowerPoint</Application>
  <PresentationFormat>Экран (4:3)</PresentationFormat>
  <Paragraphs>146</Paragraphs>
  <Slides>16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У меня есть щенок!</vt:lpstr>
      <vt:lpstr>Урок по предмету речевая практика по теме: «У меня есть щенок!» </vt:lpstr>
      <vt:lpstr>Слайд 3</vt:lpstr>
      <vt:lpstr>Слайд 4</vt:lpstr>
      <vt:lpstr>Слайд 5</vt:lpstr>
      <vt:lpstr>Слайд 6</vt:lpstr>
      <vt:lpstr>Ок-ок-ок – у меня живет щенок</vt:lpstr>
      <vt:lpstr>Кто это? Как называют детеныша собаки?</vt:lpstr>
      <vt:lpstr>Слайд 9</vt:lpstr>
      <vt:lpstr>Слайд 10</vt:lpstr>
      <vt:lpstr>Рассмотрите собаку. Опишите ее.</vt:lpstr>
      <vt:lpstr>Слайд 12</vt:lpstr>
      <vt:lpstr>Давайте немножко отдохнем и выйдем из за парт. Физминутка «Кто живёт у нас в квартире? » </vt:lpstr>
      <vt:lpstr>Слайд 14</vt:lpstr>
      <vt:lpstr>Раскрась щенка</vt:lpstr>
      <vt:lpstr>Песня «Мой щенок»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Весна. Признаки весны.</dc:title>
  <dc:creator>admin</dc:creator>
  <cp:lastModifiedBy>admin</cp:lastModifiedBy>
  <cp:revision>83</cp:revision>
  <dcterms:created xsi:type="dcterms:W3CDTF">2020-04-08T14:30:39Z</dcterms:created>
  <dcterms:modified xsi:type="dcterms:W3CDTF">2021-03-13T10:46:10Z</dcterms:modified>
</cp:coreProperties>
</file>