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57" r:id="rId4"/>
    <p:sldId id="259" r:id="rId5"/>
    <p:sldId id="261" r:id="rId6"/>
    <p:sldId id="262" r:id="rId7"/>
    <p:sldId id="263" r:id="rId8"/>
    <p:sldId id="264" r:id="rId9"/>
    <p:sldId id="265" r:id="rId10"/>
    <p:sldId id="278" r:id="rId11"/>
    <p:sldId id="279" r:id="rId12"/>
    <p:sldId id="280" r:id="rId13"/>
    <p:sldId id="269" r:id="rId14"/>
    <p:sldId id="270" r:id="rId15"/>
    <p:sldId id="271" r:id="rId16"/>
    <p:sldId id="273" r:id="rId17"/>
    <p:sldId id="274" r:id="rId18"/>
    <p:sldId id="277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89" autoAdjust="0"/>
  </p:normalViewPr>
  <p:slideViewPr>
    <p:cSldViewPr>
      <p:cViewPr varScale="1">
        <p:scale>
          <a:sx n="79" d="100"/>
          <a:sy n="79" d="100"/>
        </p:scale>
        <p:origin x="-17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AE2461-D157-42A3-95FB-225DD2DEF7B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A1188D-0511-4DD3-B6DC-DAA58266888E}">
      <dgm:prSet phldrT="[Text]"/>
      <dgm:spPr/>
      <dgm:t>
        <a:bodyPr/>
        <a:lstStyle/>
        <a:p>
          <a:r>
            <a:rPr lang="ru-RU" dirty="0" smtClean="0">
              <a:solidFill>
                <a:srgbClr val="FFC000"/>
              </a:solidFill>
              <a:latin typeface="Comic Sans MS" pitchFamily="66" charset="0"/>
            </a:rPr>
            <a:t>Дебаты как элемент урока выступают в следующих формах</a:t>
          </a:r>
          <a:endParaRPr lang="ru-RU" dirty="0">
            <a:solidFill>
              <a:srgbClr val="FFC000"/>
            </a:solidFill>
            <a:latin typeface="Comic Sans MS" pitchFamily="66" charset="0"/>
          </a:endParaRPr>
        </a:p>
      </dgm:t>
    </dgm:pt>
    <dgm:pt modelId="{48F408B0-AB15-44CF-AD6C-A77465F9FD92}" type="parTrans" cxnId="{DBDF2A68-3755-4D4F-80A0-63C398865337}">
      <dgm:prSet/>
      <dgm:spPr/>
      <dgm:t>
        <a:bodyPr/>
        <a:lstStyle/>
        <a:p>
          <a:endParaRPr lang="ru-RU"/>
        </a:p>
      </dgm:t>
    </dgm:pt>
    <dgm:pt modelId="{534F4E8A-F415-4C6B-8F78-D5FA717E59DC}" type="sibTrans" cxnId="{DBDF2A68-3755-4D4F-80A0-63C398865337}">
      <dgm:prSet/>
      <dgm:spPr/>
      <dgm:t>
        <a:bodyPr/>
        <a:lstStyle/>
        <a:p>
          <a:endParaRPr lang="ru-RU"/>
        </a:p>
      </dgm:t>
    </dgm:pt>
    <dgm:pt modelId="{BBFB1F8F-50CF-46B3-BBA5-B4034E434D5C}">
      <dgm:prSet phldrT="[Text]" custT="1"/>
      <dgm:spPr/>
      <dgm:t>
        <a:bodyPr/>
        <a:lstStyle/>
        <a:p>
          <a:r>
            <a:rPr lang="ru-RU" sz="3200" b="1" dirty="0" smtClean="0">
              <a:solidFill>
                <a:srgbClr val="FFFF00"/>
              </a:solidFill>
              <a:latin typeface="Comic Sans MS" pitchFamily="66" charset="0"/>
            </a:rPr>
            <a:t>Экспресс</a:t>
          </a:r>
        </a:p>
        <a:p>
          <a:r>
            <a:rPr lang="ru-RU" sz="3200" b="1" dirty="0" smtClean="0">
              <a:solidFill>
                <a:srgbClr val="FFFF00"/>
              </a:solidFill>
              <a:latin typeface="Comic Sans MS" pitchFamily="66" charset="0"/>
            </a:rPr>
            <a:t>-дебаты</a:t>
          </a:r>
          <a:r>
            <a:rPr lang="ru-RU" sz="1600" dirty="0" smtClean="0">
              <a:solidFill>
                <a:srgbClr val="FFFF00"/>
              </a:solidFill>
              <a:latin typeface="Comic Sans MS" pitchFamily="66" charset="0"/>
            </a:rPr>
            <a:t> </a:t>
          </a:r>
          <a:endParaRPr lang="ru-RU" sz="1600" dirty="0">
            <a:solidFill>
              <a:srgbClr val="FFFF00"/>
            </a:solidFill>
            <a:latin typeface="Comic Sans MS" pitchFamily="66" charset="0"/>
          </a:endParaRPr>
        </a:p>
      </dgm:t>
    </dgm:pt>
    <dgm:pt modelId="{E6CC186F-0CBA-46BB-B80B-5050A8939AD7}" type="parTrans" cxnId="{583B2D21-5896-4945-BBBF-92ED5ECB7725}">
      <dgm:prSet/>
      <dgm:spPr/>
      <dgm:t>
        <a:bodyPr/>
        <a:lstStyle/>
        <a:p>
          <a:endParaRPr lang="ru-RU"/>
        </a:p>
      </dgm:t>
    </dgm:pt>
    <dgm:pt modelId="{F27A9B9E-2CBA-4D53-B46D-970EFA1D38E3}" type="sibTrans" cxnId="{583B2D21-5896-4945-BBBF-92ED5ECB7725}">
      <dgm:prSet/>
      <dgm:spPr/>
      <dgm:t>
        <a:bodyPr/>
        <a:lstStyle/>
        <a:p>
          <a:endParaRPr lang="ru-RU"/>
        </a:p>
      </dgm:t>
    </dgm:pt>
    <dgm:pt modelId="{6BDC6979-ECDF-4DCD-A020-6609511CDF44}">
      <dgm:prSet custT="1"/>
      <dgm:spPr/>
      <dgm:t>
        <a:bodyPr/>
        <a:lstStyle/>
        <a:p>
          <a:r>
            <a:rPr lang="ru-RU" sz="3200" b="1" dirty="0" smtClean="0">
              <a:solidFill>
                <a:srgbClr val="FFFF00"/>
              </a:solidFill>
              <a:latin typeface="Comic Sans MS" pitchFamily="66" charset="0"/>
            </a:rPr>
            <a:t>Скоростные </a:t>
          </a:r>
        </a:p>
        <a:p>
          <a:r>
            <a:rPr lang="ru-RU" sz="3200" b="1" dirty="0" smtClean="0">
              <a:solidFill>
                <a:srgbClr val="FFFF00"/>
              </a:solidFill>
              <a:latin typeface="Comic Sans MS" pitchFamily="66" charset="0"/>
            </a:rPr>
            <a:t>дебаты</a:t>
          </a:r>
          <a:endParaRPr lang="ru-RU" sz="3200" b="1" dirty="0">
            <a:solidFill>
              <a:srgbClr val="FFFF00"/>
            </a:solidFill>
            <a:latin typeface="Comic Sans MS" pitchFamily="66" charset="0"/>
          </a:endParaRPr>
        </a:p>
      </dgm:t>
    </dgm:pt>
    <dgm:pt modelId="{EB0EC61F-C97C-4565-B967-C01355366E36}" type="parTrans" cxnId="{2071B90F-6A44-4748-BCB4-698737862579}">
      <dgm:prSet/>
      <dgm:spPr/>
      <dgm:t>
        <a:bodyPr/>
        <a:lstStyle/>
        <a:p>
          <a:endParaRPr lang="ru-RU"/>
        </a:p>
      </dgm:t>
    </dgm:pt>
    <dgm:pt modelId="{410D6D92-DE36-4DC2-8987-EF37EC060CB3}" type="sibTrans" cxnId="{2071B90F-6A44-4748-BCB4-698737862579}">
      <dgm:prSet/>
      <dgm:spPr/>
      <dgm:t>
        <a:bodyPr/>
        <a:lstStyle/>
        <a:p>
          <a:endParaRPr lang="ru-RU"/>
        </a:p>
      </dgm:t>
    </dgm:pt>
    <dgm:pt modelId="{191EF340-7F3F-44F1-B0BC-651F7ACF6D79}">
      <dgm:prSet phldrT="[Text]"/>
      <dgm:spPr/>
      <dgm:t>
        <a:bodyPr/>
        <a:lstStyle/>
        <a:p>
          <a:endParaRPr lang="ru-RU" dirty="0"/>
        </a:p>
      </dgm:t>
    </dgm:pt>
    <dgm:pt modelId="{1AD1D044-7AF2-4160-8085-423442967B28}" type="parTrans" cxnId="{E85AA9D9-198A-42B0-B155-5476048E9A80}">
      <dgm:prSet/>
      <dgm:spPr/>
      <dgm:t>
        <a:bodyPr/>
        <a:lstStyle/>
        <a:p>
          <a:endParaRPr lang="ru-RU"/>
        </a:p>
      </dgm:t>
    </dgm:pt>
    <dgm:pt modelId="{38EE083C-A9C7-428F-91E9-3FD0D6EEE0A7}" type="sibTrans" cxnId="{E85AA9D9-198A-42B0-B155-5476048E9A80}">
      <dgm:prSet/>
      <dgm:spPr/>
      <dgm:t>
        <a:bodyPr/>
        <a:lstStyle/>
        <a:p>
          <a:endParaRPr lang="ru-RU"/>
        </a:p>
      </dgm:t>
    </dgm:pt>
    <dgm:pt modelId="{39322710-48AB-405B-B5B3-2E800E2A3A29}">
      <dgm:prSet custT="1"/>
      <dgm:spPr/>
      <dgm:t>
        <a:bodyPr/>
        <a:lstStyle/>
        <a:p>
          <a:r>
            <a:rPr lang="ru-RU" sz="3200" b="1" dirty="0" smtClean="0">
              <a:solidFill>
                <a:srgbClr val="FFFF00"/>
              </a:solidFill>
              <a:latin typeface="Comic Sans MS" pitchFamily="66" charset="0"/>
            </a:rPr>
            <a:t>Модифицированные</a:t>
          </a:r>
          <a:r>
            <a:rPr lang="ru-RU" sz="3200" dirty="0" smtClean="0">
              <a:solidFill>
                <a:srgbClr val="FFFF00"/>
              </a:solidFill>
              <a:latin typeface="Comic Sans MS" pitchFamily="66" charset="0"/>
            </a:rPr>
            <a:t> </a:t>
          </a:r>
          <a:r>
            <a:rPr lang="ru-RU" sz="3200" b="1" dirty="0" smtClean="0">
              <a:solidFill>
                <a:srgbClr val="FFFF00"/>
              </a:solidFill>
              <a:latin typeface="Comic Sans MS" pitchFamily="66" charset="0"/>
            </a:rPr>
            <a:t>дебаты</a:t>
          </a:r>
          <a:endParaRPr lang="ru-RU" sz="3200" b="1" dirty="0">
            <a:solidFill>
              <a:srgbClr val="FFFF00"/>
            </a:solidFill>
            <a:latin typeface="Comic Sans MS" pitchFamily="66" charset="0"/>
          </a:endParaRPr>
        </a:p>
      </dgm:t>
    </dgm:pt>
    <dgm:pt modelId="{37728EE7-595F-4015-A469-6B54B3CA79D2}" type="parTrans" cxnId="{FBB65310-DF7D-496D-A764-E603512BC8F3}">
      <dgm:prSet/>
      <dgm:spPr/>
      <dgm:t>
        <a:bodyPr/>
        <a:lstStyle/>
        <a:p>
          <a:endParaRPr lang="ru-RU"/>
        </a:p>
      </dgm:t>
    </dgm:pt>
    <dgm:pt modelId="{8D705F89-ABD5-4818-AAFE-4F04F676D156}" type="sibTrans" cxnId="{FBB65310-DF7D-496D-A764-E603512BC8F3}">
      <dgm:prSet/>
      <dgm:spPr/>
      <dgm:t>
        <a:bodyPr/>
        <a:lstStyle/>
        <a:p>
          <a:endParaRPr lang="ru-RU"/>
        </a:p>
      </dgm:t>
    </dgm:pt>
    <dgm:pt modelId="{735A7065-2D41-4358-8AFA-73965E90F882}">
      <dgm:prSet custT="1"/>
      <dgm:spPr/>
      <dgm:t>
        <a:bodyPr/>
        <a:lstStyle/>
        <a:p>
          <a:r>
            <a:rPr lang="ru-RU" sz="3200" b="1" dirty="0" smtClean="0">
              <a:solidFill>
                <a:srgbClr val="FFFF00"/>
              </a:solidFill>
              <a:latin typeface="Comic Sans MS" pitchFamily="66" charset="0"/>
            </a:rPr>
            <a:t>Классические дебаты</a:t>
          </a:r>
          <a:endParaRPr lang="ru-RU" sz="3200" b="1" dirty="0">
            <a:solidFill>
              <a:srgbClr val="FFFF00"/>
            </a:solidFill>
            <a:latin typeface="Comic Sans MS" pitchFamily="66" charset="0"/>
          </a:endParaRPr>
        </a:p>
      </dgm:t>
    </dgm:pt>
    <dgm:pt modelId="{84CCC0FD-46DC-498C-BCBE-163D6805DFAC}" type="parTrans" cxnId="{68358CC9-21AD-4952-8E86-207A3EE58639}">
      <dgm:prSet/>
      <dgm:spPr/>
      <dgm:t>
        <a:bodyPr/>
        <a:lstStyle/>
        <a:p>
          <a:endParaRPr lang="ru-RU"/>
        </a:p>
      </dgm:t>
    </dgm:pt>
    <dgm:pt modelId="{320208BF-14AC-41DD-BCC7-A2041C001608}" type="sibTrans" cxnId="{68358CC9-21AD-4952-8E86-207A3EE58639}">
      <dgm:prSet/>
      <dgm:spPr/>
      <dgm:t>
        <a:bodyPr/>
        <a:lstStyle/>
        <a:p>
          <a:endParaRPr lang="ru-RU"/>
        </a:p>
      </dgm:t>
    </dgm:pt>
    <dgm:pt modelId="{8357125A-A8E2-49B9-8D71-42F8A1F2AE62}">
      <dgm:prSet/>
      <dgm:spPr/>
      <dgm:t>
        <a:bodyPr/>
        <a:lstStyle/>
        <a:p>
          <a:endParaRPr lang="ru-RU" dirty="0"/>
        </a:p>
      </dgm:t>
    </dgm:pt>
    <dgm:pt modelId="{AD78B77B-3420-41A7-9AD1-3BA0F14F43E4}" type="parTrans" cxnId="{68D45A44-AFA8-4AE9-BC27-9A184C2FFE2E}">
      <dgm:prSet/>
      <dgm:spPr/>
      <dgm:t>
        <a:bodyPr/>
        <a:lstStyle/>
        <a:p>
          <a:endParaRPr lang="ru-RU"/>
        </a:p>
      </dgm:t>
    </dgm:pt>
    <dgm:pt modelId="{D24D45C1-4B34-485F-AA5D-E9A1F1793421}" type="sibTrans" cxnId="{68D45A44-AFA8-4AE9-BC27-9A184C2FFE2E}">
      <dgm:prSet/>
      <dgm:spPr/>
      <dgm:t>
        <a:bodyPr/>
        <a:lstStyle/>
        <a:p>
          <a:endParaRPr lang="ru-RU"/>
        </a:p>
      </dgm:t>
    </dgm:pt>
    <dgm:pt modelId="{7139017A-0F06-41BF-A50E-6F90071402C9}" type="pres">
      <dgm:prSet presAssocID="{1BAE2461-D157-42A3-95FB-225DD2DEF7B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5399E2-1C65-4156-8CE9-07C7AC838485}" type="pres">
      <dgm:prSet presAssocID="{D4A1188D-0511-4DD3-B6DC-DAA58266888E}" presName="roof" presStyleLbl="dkBgShp" presStyleIdx="0" presStyleCnt="2"/>
      <dgm:spPr/>
      <dgm:t>
        <a:bodyPr/>
        <a:lstStyle/>
        <a:p>
          <a:endParaRPr lang="ru-RU"/>
        </a:p>
      </dgm:t>
    </dgm:pt>
    <dgm:pt modelId="{19E6EA48-6FB0-4E66-9092-C9C0BD7456C4}" type="pres">
      <dgm:prSet presAssocID="{D4A1188D-0511-4DD3-B6DC-DAA58266888E}" presName="pillars" presStyleCnt="0"/>
      <dgm:spPr/>
    </dgm:pt>
    <dgm:pt modelId="{BADF1F7C-769A-4C1D-83DD-207BF0126CB9}" type="pres">
      <dgm:prSet presAssocID="{D4A1188D-0511-4DD3-B6DC-DAA58266888E}" presName="pillar1" presStyleLbl="node1" presStyleIdx="0" presStyleCnt="4" custScaleX="1109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AB36AF-6643-47FD-B295-8D409DC3BDE1}" type="pres">
      <dgm:prSet presAssocID="{39322710-48AB-405B-B5B3-2E800E2A3A29}" presName="pillarX" presStyleLbl="node1" presStyleIdx="1" presStyleCnt="4" custScaleX="118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AD4C1B-CA6A-43BB-8AB5-64A8EC31E5E9}" type="pres">
      <dgm:prSet presAssocID="{735A7065-2D41-4358-8AFA-73965E90F882}" presName="pillarX" presStyleLbl="node1" presStyleIdx="2" presStyleCnt="4" custScaleX="931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670B89-4311-4C53-A263-9DF61AF4FBAA}" type="pres">
      <dgm:prSet presAssocID="{6BDC6979-ECDF-4DCD-A020-6609511CDF44}" presName="pillarX" presStyleLbl="node1" presStyleIdx="3" presStyleCnt="4" custScaleX="85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712F64-91E7-4DD3-87A8-B4DEFBB2AA67}" type="pres">
      <dgm:prSet presAssocID="{D4A1188D-0511-4DD3-B6DC-DAA58266888E}" presName="base" presStyleLbl="dkBgShp" presStyleIdx="1" presStyleCnt="2" custFlipVert="1" custScaleY="80716"/>
      <dgm:spPr/>
    </dgm:pt>
  </dgm:ptLst>
  <dgm:cxnLst>
    <dgm:cxn modelId="{E85AA9D9-198A-42B0-B155-5476048E9A80}" srcId="{1BAE2461-D157-42A3-95FB-225DD2DEF7BC}" destId="{191EF340-7F3F-44F1-B0BC-651F7ACF6D79}" srcOrd="2" destOrd="0" parTransId="{1AD1D044-7AF2-4160-8085-423442967B28}" sibTransId="{38EE083C-A9C7-428F-91E9-3FD0D6EEE0A7}"/>
    <dgm:cxn modelId="{DBDF2A68-3755-4D4F-80A0-63C398865337}" srcId="{1BAE2461-D157-42A3-95FB-225DD2DEF7BC}" destId="{D4A1188D-0511-4DD3-B6DC-DAA58266888E}" srcOrd="0" destOrd="0" parTransId="{48F408B0-AB15-44CF-AD6C-A77465F9FD92}" sibTransId="{534F4E8A-F415-4C6B-8F78-D5FA717E59DC}"/>
    <dgm:cxn modelId="{BF4D27E5-E7ED-4138-8A6B-68D32EA792C5}" type="presOf" srcId="{D4A1188D-0511-4DD3-B6DC-DAA58266888E}" destId="{495399E2-1C65-4156-8CE9-07C7AC838485}" srcOrd="0" destOrd="0" presId="urn:microsoft.com/office/officeart/2005/8/layout/hList3"/>
    <dgm:cxn modelId="{FBB65310-DF7D-496D-A764-E603512BC8F3}" srcId="{D4A1188D-0511-4DD3-B6DC-DAA58266888E}" destId="{39322710-48AB-405B-B5B3-2E800E2A3A29}" srcOrd="1" destOrd="0" parTransId="{37728EE7-595F-4015-A469-6B54B3CA79D2}" sibTransId="{8D705F89-ABD5-4818-AAFE-4F04F676D156}"/>
    <dgm:cxn modelId="{74FEA19D-F6D8-4270-A266-1D61B4D3F6FA}" type="presOf" srcId="{735A7065-2D41-4358-8AFA-73965E90F882}" destId="{55AD4C1B-CA6A-43BB-8AB5-64A8EC31E5E9}" srcOrd="0" destOrd="0" presId="urn:microsoft.com/office/officeart/2005/8/layout/hList3"/>
    <dgm:cxn modelId="{2071B90F-6A44-4748-BCB4-698737862579}" srcId="{D4A1188D-0511-4DD3-B6DC-DAA58266888E}" destId="{6BDC6979-ECDF-4DCD-A020-6609511CDF44}" srcOrd="3" destOrd="0" parTransId="{EB0EC61F-C97C-4565-B967-C01355366E36}" sibTransId="{410D6D92-DE36-4DC2-8987-EF37EC060CB3}"/>
    <dgm:cxn modelId="{D110B36B-40BF-40C8-8CEB-CBB352CA307D}" type="presOf" srcId="{6BDC6979-ECDF-4DCD-A020-6609511CDF44}" destId="{EB670B89-4311-4C53-A263-9DF61AF4FBAA}" srcOrd="0" destOrd="0" presId="urn:microsoft.com/office/officeart/2005/8/layout/hList3"/>
    <dgm:cxn modelId="{FBB8FE2B-E07D-4483-9829-60584844F796}" type="presOf" srcId="{39322710-48AB-405B-B5B3-2E800E2A3A29}" destId="{F3AB36AF-6643-47FD-B295-8D409DC3BDE1}" srcOrd="0" destOrd="0" presId="urn:microsoft.com/office/officeart/2005/8/layout/hList3"/>
    <dgm:cxn modelId="{583B2D21-5896-4945-BBBF-92ED5ECB7725}" srcId="{D4A1188D-0511-4DD3-B6DC-DAA58266888E}" destId="{BBFB1F8F-50CF-46B3-BBA5-B4034E434D5C}" srcOrd="0" destOrd="0" parTransId="{E6CC186F-0CBA-46BB-B80B-5050A8939AD7}" sibTransId="{F27A9B9E-2CBA-4D53-B46D-970EFA1D38E3}"/>
    <dgm:cxn modelId="{68D45A44-AFA8-4AE9-BC27-9A184C2FFE2E}" srcId="{1BAE2461-D157-42A3-95FB-225DD2DEF7BC}" destId="{8357125A-A8E2-49B9-8D71-42F8A1F2AE62}" srcOrd="1" destOrd="0" parTransId="{AD78B77B-3420-41A7-9AD1-3BA0F14F43E4}" sibTransId="{D24D45C1-4B34-485F-AA5D-E9A1F1793421}"/>
    <dgm:cxn modelId="{68358CC9-21AD-4952-8E86-207A3EE58639}" srcId="{D4A1188D-0511-4DD3-B6DC-DAA58266888E}" destId="{735A7065-2D41-4358-8AFA-73965E90F882}" srcOrd="2" destOrd="0" parTransId="{84CCC0FD-46DC-498C-BCBE-163D6805DFAC}" sibTransId="{320208BF-14AC-41DD-BCC7-A2041C001608}"/>
    <dgm:cxn modelId="{DF7BC57A-624D-4512-B4B1-6B1AF23F3DE4}" type="presOf" srcId="{1BAE2461-D157-42A3-95FB-225DD2DEF7BC}" destId="{7139017A-0F06-41BF-A50E-6F90071402C9}" srcOrd="0" destOrd="0" presId="urn:microsoft.com/office/officeart/2005/8/layout/hList3"/>
    <dgm:cxn modelId="{12136AC4-FA08-4966-B1F8-8A7D93C41120}" type="presOf" srcId="{BBFB1F8F-50CF-46B3-BBA5-B4034E434D5C}" destId="{BADF1F7C-769A-4C1D-83DD-207BF0126CB9}" srcOrd="0" destOrd="0" presId="urn:microsoft.com/office/officeart/2005/8/layout/hList3"/>
    <dgm:cxn modelId="{86D19AF1-B329-498B-9B1D-38B1A13520EE}" type="presParOf" srcId="{7139017A-0F06-41BF-A50E-6F90071402C9}" destId="{495399E2-1C65-4156-8CE9-07C7AC838485}" srcOrd="0" destOrd="0" presId="urn:microsoft.com/office/officeart/2005/8/layout/hList3"/>
    <dgm:cxn modelId="{2CEC000F-6646-4C59-A800-9B89D23077E3}" type="presParOf" srcId="{7139017A-0F06-41BF-A50E-6F90071402C9}" destId="{19E6EA48-6FB0-4E66-9092-C9C0BD7456C4}" srcOrd="1" destOrd="0" presId="urn:microsoft.com/office/officeart/2005/8/layout/hList3"/>
    <dgm:cxn modelId="{ED1313A4-BA14-4786-BECD-55B7B06C8EFF}" type="presParOf" srcId="{19E6EA48-6FB0-4E66-9092-C9C0BD7456C4}" destId="{BADF1F7C-769A-4C1D-83DD-207BF0126CB9}" srcOrd="0" destOrd="0" presId="urn:microsoft.com/office/officeart/2005/8/layout/hList3"/>
    <dgm:cxn modelId="{1C236D1F-E83D-4FFF-BBCF-FC67CA3A5D07}" type="presParOf" srcId="{19E6EA48-6FB0-4E66-9092-C9C0BD7456C4}" destId="{F3AB36AF-6643-47FD-B295-8D409DC3BDE1}" srcOrd="1" destOrd="0" presId="urn:microsoft.com/office/officeart/2005/8/layout/hList3"/>
    <dgm:cxn modelId="{D2B62D3C-DDFB-43C8-BFB3-4B021E9E723E}" type="presParOf" srcId="{19E6EA48-6FB0-4E66-9092-C9C0BD7456C4}" destId="{55AD4C1B-CA6A-43BB-8AB5-64A8EC31E5E9}" srcOrd="2" destOrd="0" presId="urn:microsoft.com/office/officeart/2005/8/layout/hList3"/>
    <dgm:cxn modelId="{571E351C-A315-48DC-8F65-6A1A9CCD9998}" type="presParOf" srcId="{19E6EA48-6FB0-4E66-9092-C9C0BD7456C4}" destId="{EB670B89-4311-4C53-A263-9DF61AF4FBAA}" srcOrd="3" destOrd="0" presId="urn:microsoft.com/office/officeart/2005/8/layout/hList3"/>
    <dgm:cxn modelId="{B4545F22-25D3-417B-93C1-764DB40DE319}" type="presParOf" srcId="{7139017A-0F06-41BF-A50E-6F90071402C9}" destId="{67712F64-91E7-4DD3-87A8-B4DEFBB2AA67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D8CE5-EDE2-4ECC-93F5-C5283B15B99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8AB939-5466-4641-84EF-82A1ABA124BD}">
      <dgm:prSet phldrT="[Text]" phldr="1"/>
      <dgm:spPr/>
      <dgm:t>
        <a:bodyPr/>
        <a:lstStyle/>
        <a:p>
          <a:endParaRPr lang="ru-RU" dirty="0"/>
        </a:p>
      </dgm:t>
    </dgm:pt>
    <dgm:pt modelId="{EF099A28-B07D-4703-A566-711B01E70BD4}" type="parTrans" cxnId="{AA884D68-B26E-4164-8B18-321317A27D5A}">
      <dgm:prSet/>
      <dgm:spPr/>
      <dgm:t>
        <a:bodyPr/>
        <a:lstStyle/>
        <a:p>
          <a:endParaRPr lang="ru-RU"/>
        </a:p>
      </dgm:t>
    </dgm:pt>
    <dgm:pt modelId="{7B522258-4A45-4A56-B3E1-73DDD27E566C}" type="sibTrans" cxnId="{AA884D68-B26E-4164-8B18-321317A27D5A}">
      <dgm:prSet/>
      <dgm:spPr/>
      <dgm:t>
        <a:bodyPr/>
        <a:lstStyle/>
        <a:p>
          <a:endParaRPr lang="ru-RU"/>
        </a:p>
      </dgm:t>
    </dgm:pt>
    <dgm:pt modelId="{A2585C64-1350-4ED2-8E6A-FCE70794E844}">
      <dgm:prSet phldrT="[Text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уважение</a:t>
          </a:r>
          <a:endParaRPr lang="ru-RU" dirty="0">
            <a:solidFill>
              <a:srgbClr val="FF0000"/>
            </a:solidFill>
          </a:endParaRPr>
        </a:p>
      </dgm:t>
    </dgm:pt>
    <dgm:pt modelId="{168BFACC-CBE2-4D58-A1DA-C4543E67EB61}" type="parTrans" cxnId="{74A93267-1514-484C-AC89-2F00F57E1760}">
      <dgm:prSet/>
      <dgm:spPr/>
      <dgm:t>
        <a:bodyPr/>
        <a:lstStyle/>
        <a:p>
          <a:endParaRPr lang="ru-RU"/>
        </a:p>
      </dgm:t>
    </dgm:pt>
    <dgm:pt modelId="{B59CD1BA-47E9-4ADB-825A-C3E2BF63C8BF}" type="sibTrans" cxnId="{74A93267-1514-484C-AC89-2F00F57E1760}">
      <dgm:prSet/>
      <dgm:spPr/>
      <dgm:t>
        <a:bodyPr/>
        <a:lstStyle/>
        <a:p>
          <a:endParaRPr lang="ru-RU"/>
        </a:p>
      </dgm:t>
    </dgm:pt>
    <dgm:pt modelId="{24D8755B-D9E8-4194-9981-DB2C2AABBF15}">
      <dgm:prSet phldrT="[Text]" phldr="1"/>
      <dgm:spPr/>
      <dgm:t>
        <a:bodyPr/>
        <a:lstStyle/>
        <a:p>
          <a:endParaRPr lang="ru-RU" dirty="0"/>
        </a:p>
      </dgm:t>
    </dgm:pt>
    <dgm:pt modelId="{C7BAA339-FADE-49F0-80DE-F3A48764865E}" type="parTrans" cxnId="{2DED57E0-AFF0-4511-9489-20E0ADC2CD97}">
      <dgm:prSet/>
      <dgm:spPr/>
      <dgm:t>
        <a:bodyPr/>
        <a:lstStyle/>
        <a:p>
          <a:endParaRPr lang="ru-RU"/>
        </a:p>
      </dgm:t>
    </dgm:pt>
    <dgm:pt modelId="{59C53031-C58A-45D8-97ED-9620AA6F1282}" type="sibTrans" cxnId="{2DED57E0-AFF0-4511-9489-20E0ADC2CD97}">
      <dgm:prSet/>
      <dgm:spPr/>
      <dgm:t>
        <a:bodyPr/>
        <a:lstStyle/>
        <a:p>
          <a:endParaRPr lang="ru-RU"/>
        </a:p>
      </dgm:t>
    </dgm:pt>
    <dgm:pt modelId="{9518BF3D-181F-4555-8B3F-0848B9BB842C}">
      <dgm:prSet phldrT="[Text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честность</a:t>
          </a:r>
          <a:endParaRPr lang="ru-RU" dirty="0">
            <a:solidFill>
              <a:srgbClr val="FF0000"/>
            </a:solidFill>
          </a:endParaRPr>
        </a:p>
      </dgm:t>
    </dgm:pt>
    <dgm:pt modelId="{B8377AAA-5A93-461E-B100-A3DF2528138A}" type="parTrans" cxnId="{A6A9B7FE-FCCB-45C2-95D0-AE2470C5F0B6}">
      <dgm:prSet/>
      <dgm:spPr/>
      <dgm:t>
        <a:bodyPr/>
        <a:lstStyle/>
        <a:p>
          <a:endParaRPr lang="ru-RU"/>
        </a:p>
      </dgm:t>
    </dgm:pt>
    <dgm:pt modelId="{D36E1481-03FD-465E-B404-AFD2656EAEE6}" type="sibTrans" cxnId="{A6A9B7FE-FCCB-45C2-95D0-AE2470C5F0B6}">
      <dgm:prSet/>
      <dgm:spPr/>
      <dgm:t>
        <a:bodyPr/>
        <a:lstStyle/>
        <a:p>
          <a:endParaRPr lang="ru-RU"/>
        </a:p>
      </dgm:t>
    </dgm:pt>
    <dgm:pt modelId="{AA150490-7605-4622-B14C-AB0B8E207947}">
      <dgm:prSet phldrT="[Text]" phldr="1"/>
      <dgm:spPr/>
      <dgm:t>
        <a:bodyPr/>
        <a:lstStyle/>
        <a:p>
          <a:endParaRPr lang="ru-RU" dirty="0"/>
        </a:p>
      </dgm:t>
    </dgm:pt>
    <dgm:pt modelId="{6552A026-62AA-4122-A670-8FFB51903C06}" type="parTrans" cxnId="{F311941D-752D-4749-A9BA-B9C8B468CBEF}">
      <dgm:prSet/>
      <dgm:spPr/>
      <dgm:t>
        <a:bodyPr/>
        <a:lstStyle/>
        <a:p>
          <a:endParaRPr lang="ru-RU"/>
        </a:p>
      </dgm:t>
    </dgm:pt>
    <dgm:pt modelId="{9695A711-A663-4C73-9D72-30571937FC96}" type="sibTrans" cxnId="{F311941D-752D-4749-A9BA-B9C8B468CBEF}">
      <dgm:prSet/>
      <dgm:spPr/>
      <dgm:t>
        <a:bodyPr/>
        <a:lstStyle/>
        <a:p>
          <a:endParaRPr lang="ru-RU"/>
        </a:p>
      </dgm:t>
    </dgm:pt>
    <dgm:pt modelId="{F518CFA3-D4A6-45CD-966A-121FA483EB97}">
      <dgm:prSet phldrT="[Text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проигравших нет</a:t>
          </a:r>
          <a:endParaRPr lang="ru-RU" dirty="0">
            <a:solidFill>
              <a:srgbClr val="FF0000"/>
            </a:solidFill>
          </a:endParaRPr>
        </a:p>
      </dgm:t>
    </dgm:pt>
    <dgm:pt modelId="{934153C2-7A56-4CE5-B250-E5F945861D02}" type="parTrans" cxnId="{D85DD127-19A8-4121-83FF-59B2459962B6}">
      <dgm:prSet/>
      <dgm:spPr/>
      <dgm:t>
        <a:bodyPr/>
        <a:lstStyle/>
        <a:p>
          <a:endParaRPr lang="ru-RU"/>
        </a:p>
      </dgm:t>
    </dgm:pt>
    <dgm:pt modelId="{983D2FB2-7F2C-4747-B5BD-2E38849DC1E0}" type="sibTrans" cxnId="{D85DD127-19A8-4121-83FF-59B2459962B6}">
      <dgm:prSet/>
      <dgm:spPr/>
      <dgm:t>
        <a:bodyPr/>
        <a:lstStyle/>
        <a:p>
          <a:endParaRPr lang="ru-RU"/>
        </a:p>
      </dgm:t>
    </dgm:pt>
    <dgm:pt modelId="{3EBCBD22-F3F5-459A-A191-0EB69C98ACDF}" type="pres">
      <dgm:prSet presAssocID="{0E2D8CE5-EDE2-4ECC-93F5-C5283B15B99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B4CCE6-AE51-49DF-BCB3-8532B3634C8B}" type="pres">
      <dgm:prSet presAssocID="{D28AB939-5466-4641-84EF-82A1ABA124BD}" presName="composite" presStyleCnt="0"/>
      <dgm:spPr/>
    </dgm:pt>
    <dgm:pt modelId="{EC1FA471-41F6-4AA8-B3FC-2F8DB008B74A}" type="pres">
      <dgm:prSet presAssocID="{D28AB939-5466-4641-84EF-82A1ABA124B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D92A1E-6DD6-4773-B5FF-0397549F1EDC}" type="pres">
      <dgm:prSet presAssocID="{D28AB939-5466-4641-84EF-82A1ABA124B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8E10A1-67EF-42FF-B431-7D3DBB8477A9}" type="pres">
      <dgm:prSet presAssocID="{7B522258-4A45-4A56-B3E1-73DDD27E566C}" presName="sp" presStyleCnt="0"/>
      <dgm:spPr/>
    </dgm:pt>
    <dgm:pt modelId="{24555F85-B91F-48D3-8C9E-636D47FD776F}" type="pres">
      <dgm:prSet presAssocID="{24D8755B-D9E8-4194-9981-DB2C2AABBF15}" presName="composite" presStyleCnt="0"/>
      <dgm:spPr/>
    </dgm:pt>
    <dgm:pt modelId="{A6A0FCAA-79BB-4D20-AC66-21C7DCFC6988}" type="pres">
      <dgm:prSet presAssocID="{24D8755B-D9E8-4194-9981-DB2C2AABBF1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5D72D-DF3A-414B-9173-A4863A7F6834}" type="pres">
      <dgm:prSet presAssocID="{24D8755B-D9E8-4194-9981-DB2C2AABBF1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9FD1D-BD24-4EA3-97EF-CA5A6F4B8EFE}" type="pres">
      <dgm:prSet presAssocID="{59C53031-C58A-45D8-97ED-9620AA6F1282}" presName="sp" presStyleCnt="0"/>
      <dgm:spPr/>
    </dgm:pt>
    <dgm:pt modelId="{5623FBF3-0972-4AE8-9C42-FB67287A1CC6}" type="pres">
      <dgm:prSet presAssocID="{AA150490-7605-4622-B14C-AB0B8E207947}" presName="composite" presStyleCnt="0"/>
      <dgm:spPr/>
    </dgm:pt>
    <dgm:pt modelId="{78D4F98D-1A2E-4324-91FD-64A0583014DD}" type="pres">
      <dgm:prSet presAssocID="{AA150490-7605-4622-B14C-AB0B8E20794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B61C18-75FD-4C3B-9C23-638D85F13C9D}" type="pres">
      <dgm:prSet presAssocID="{AA150490-7605-4622-B14C-AB0B8E20794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A6A4F5-96AA-4FA3-87FA-786AACE679C2}" type="presOf" srcId="{0E2D8CE5-EDE2-4ECC-93F5-C5283B15B996}" destId="{3EBCBD22-F3F5-459A-A191-0EB69C98ACDF}" srcOrd="0" destOrd="0" presId="urn:microsoft.com/office/officeart/2005/8/layout/chevron2"/>
    <dgm:cxn modelId="{64D2AE85-C031-48EA-B67F-86449DE5AB12}" type="presOf" srcId="{9518BF3D-181F-4555-8B3F-0848B9BB842C}" destId="{9B15D72D-DF3A-414B-9173-A4863A7F6834}" srcOrd="0" destOrd="0" presId="urn:microsoft.com/office/officeart/2005/8/layout/chevron2"/>
    <dgm:cxn modelId="{241C3AF1-2A13-474E-9188-A890D7D07A80}" type="presOf" srcId="{24D8755B-D9E8-4194-9981-DB2C2AABBF15}" destId="{A6A0FCAA-79BB-4D20-AC66-21C7DCFC6988}" srcOrd="0" destOrd="0" presId="urn:microsoft.com/office/officeart/2005/8/layout/chevron2"/>
    <dgm:cxn modelId="{74A93267-1514-484C-AC89-2F00F57E1760}" srcId="{D28AB939-5466-4641-84EF-82A1ABA124BD}" destId="{A2585C64-1350-4ED2-8E6A-FCE70794E844}" srcOrd="0" destOrd="0" parTransId="{168BFACC-CBE2-4D58-A1DA-C4543E67EB61}" sibTransId="{B59CD1BA-47E9-4ADB-825A-C3E2BF63C8BF}"/>
    <dgm:cxn modelId="{4FE35F08-2E56-401F-9C30-BED6A7124548}" type="presOf" srcId="{F518CFA3-D4A6-45CD-966A-121FA483EB97}" destId="{BBB61C18-75FD-4C3B-9C23-638D85F13C9D}" srcOrd="0" destOrd="0" presId="urn:microsoft.com/office/officeart/2005/8/layout/chevron2"/>
    <dgm:cxn modelId="{AA884D68-B26E-4164-8B18-321317A27D5A}" srcId="{0E2D8CE5-EDE2-4ECC-93F5-C5283B15B996}" destId="{D28AB939-5466-4641-84EF-82A1ABA124BD}" srcOrd="0" destOrd="0" parTransId="{EF099A28-B07D-4703-A566-711B01E70BD4}" sibTransId="{7B522258-4A45-4A56-B3E1-73DDD27E566C}"/>
    <dgm:cxn modelId="{4AF363C4-F15E-4F4D-9223-A9CD5476BA6B}" type="presOf" srcId="{AA150490-7605-4622-B14C-AB0B8E207947}" destId="{78D4F98D-1A2E-4324-91FD-64A0583014DD}" srcOrd="0" destOrd="0" presId="urn:microsoft.com/office/officeart/2005/8/layout/chevron2"/>
    <dgm:cxn modelId="{F311941D-752D-4749-A9BA-B9C8B468CBEF}" srcId="{0E2D8CE5-EDE2-4ECC-93F5-C5283B15B996}" destId="{AA150490-7605-4622-B14C-AB0B8E207947}" srcOrd="2" destOrd="0" parTransId="{6552A026-62AA-4122-A670-8FFB51903C06}" sibTransId="{9695A711-A663-4C73-9D72-30571937FC96}"/>
    <dgm:cxn modelId="{CDFE0907-0403-4E54-87CA-0B2465CC4803}" type="presOf" srcId="{D28AB939-5466-4641-84EF-82A1ABA124BD}" destId="{EC1FA471-41F6-4AA8-B3FC-2F8DB008B74A}" srcOrd="0" destOrd="0" presId="urn:microsoft.com/office/officeart/2005/8/layout/chevron2"/>
    <dgm:cxn modelId="{1C5D4AF5-078E-4C18-A60D-33AF28512C14}" type="presOf" srcId="{A2585C64-1350-4ED2-8E6A-FCE70794E844}" destId="{60D92A1E-6DD6-4773-B5FF-0397549F1EDC}" srcOrd="0" destOrd="0" presId="urn:microsoft.com/office/officeart/2005/8/layout/chevron2"/>
    <dgm:cxn modelId="{2DED57E0-AFF0-4511-9489-20E0ADC2CD97}" srcId="{0E2D8CE5-EDE2-4ECC-93F5-C5283B15B996}" destId="{24D8755B-D9E8-4194-9981-DB2C2AABBF15}" srcOrd="1" destOrd="0" parTransId="{C7BAA339-FADE-49F0-80DE-F3A48764865E}" sibTransId="{59C53031-C58A-45D8-97ED-9620AA6F1282}"/>
    <dgm:cxn modelId="{D85DD127-19A8-4121-83FF-59B2459962B6}" srcId="{AA150490-7605-4622-B14C-AB0B8E207947}" destId="{F518CFA3-D4A6-45CD-966A-121FA483EB97}" srcOrd="0" destOrd="0" parTransId="{934153C2-7A56-4CE5-B250-E5F945861D02}" sibTransId="{983D2FB2-7F2C-4747-B5BD-2E38849DC1E0}"/>
    <dgm:cxn modelId="{A6A9B7FE-FCCB-45C2-95D0-AE2470C5F0B6}" srcId="{24D8755B-D9E8-4194-9981-DB2C2AABBF15}" destId="{9518BF3D-181F-4555-8B3F-0848B9BB842C}" srcOrd="0" destOrd="0" parTransId="{B8377AAA-5A93-461E-B100-A3DF2528138A}" sibTransId="{D36E1481-03FD-465E-B404-AFD2656EAEE6}"/>
    <dgm:cxn modelId="{204E3D32-3C61-402F-BE1B-549EEBBFD68E}" type="presParOf" srcId="{3EBCBD22-F3F5-459A-A191-0EB69C98ACDF}" destId="{2DB4CCE6-AE51-49DF-BCB3-8532B3634C8B}" srcOrd="0" destOrd="0" presId="urn:microsoft.com/office/officeart/2005/8/layout/chevron2"/>
    <dgm:cxn modelId="{2A179A14-1C17-4689-8338-3038D249CC0F}" type="presParOf" srcId="{2DB4CCE6-AE51-49DF-BCB3-8532B3634C8B}" destId="{EC1FA471-41F6-4AA8-B3FC-2F8DB008B74A}" srcOrd="0" destOrd="0" presId="urn:microsoft.com/office/officeart/2005/8/layout/chevron2"/>
    <dgm:cxn modelId="{66EFA27A-7BD9-4366-AD4B-C15FD65BB65D}" type="presParOf" srcId="{2DB4CCE6-AE51-49DF-BCB3-8532B3634C8B}" destId="{60D92A1E-6DD6-4773-B5FF-0397549F1EDC}" srcOrd="1" destOrd="0" presId="urn:microsoft.com/office/officeart/2005/8/layout/chevron2"/>
    <dgm:cxn modelId="{3CBF87D3-87ED-4E75-866A-4D1840AD749E}" type="presParOf" srcId="{3EBCBD22-F3F5-459A-A191-0EB69C98ACDF}" destId="{478E10A1-67EF-42FF-B431-7D3DBB8477A9}" srcOrd="1" destOrd="0" presId="urn:microsoft.com/office/officeart/2005/8/layout/chevron2"/>
    <dgm:cxn modelId="{B28367B0-8373-4F10-B657-726A15C8CA5C}" type="presParOf" srcId="{3EBCBD22-F3F5-459A-A191-0EB69C98ACDF}" destId="{24555F85-B91F-48D3-8C9E-636D47FD776F}" srcOrd="2" destOrd="0" presId="urn:microsoft.com/office/officeart/2005/8/layout/chevron2"/>
    <dgm:cxn modelId="{96F1D068-982A-4700-B4E1-08314EE3B3BF}" type="presParOf" srcId="{24555F85-B91F-48D3-8C9E-636D47FD776F}" destId="{A6A0FCAA-79BB-4D20-AC66-21C7DCFC6988}" srcOrd="0" destOrd="0" presId="urn:microsoft.com/office/officeart/2005/8/layout/chevron2"/>
    <dgm:cxn modelId="{5FF48EF8-B3C8-45F2-9B56-5208DE1568E8}" type="presParOf" srcId="{24555F85-B91F-48D3-8C9E-636D47FD776F}" destId="{9B15D72D-DF3A-414B-9173-A4863A7F6834}" srcOrd="1" destOrd="0" presId="urn:microsoft.com/office/officeart/2005/8/layout/chevron2"/>
    <dgm:cxn modelId="{39CAF78A-654A-467F-9533-D72F84D657AD}" type="presParOf" srcId="{3EBCBD22-F3F5-459A-A191-0EB69C98ACDF}" destId="{2739FD1D-BD24-4EA3-97EF-CA5A6F4B8EFE}" srcOrd="3" destOrd="0" presId="urn:microsoft.com/office/officeart/2005/8/layout/chevron2"/>
    <dgm:cxn modelId="{B98CE77C-9737-44F8-9697-93376290F9A5}" type="presParOf" srcId="{3EBCBD22-F3F5-459A-A191-0EB69C98ACDF}" destId="{5623FBF3-0972-4AE8-9C42-FB67287A1CC6}" srcOrd="4" destOrd="0" presId="urn:microsoft.com/office/officeart/2005/8/layout/chevron2"/>
    <dgm:cxn modelId="{E0F5B740-9A10-47BC-BD2E-27D9B425CFD5}" type="presParOf" srcId="{5623FBF3-0972-4AE8-9C42-FB67287A1CC6}" destId="{78D4F98D-1A2E-4324-91FD-64A0583014DD}" srcOrd="0" destOrd="0" presId="urn:microsoft.com/office/officeart/2005/8/layout/chevron2"/>
    <dgm:cxn modelId="{8EAFF1D0-6A7A-40F8-82F6-FBCCF69AF0D9}" type="presParOf" srcId="{5623FBF3-0972-4AE8-9C42-FB67287A1CC6}" destId="{BBB61C18-75FD-4C3B-9C23-638D85F13C9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61BAC4-2D69-406B-85D6-2C49409ECD0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805472-881F-400E-83F7-4C9694BE3350}">
      <dgm:prSet phldrT="[Text]" custT="1"/>
      <dgm:spPr/>
      <dgm:t>
        <a:bodyPr/>
        <a:lstStyle/>
        <a:p>
          <a:r>
            <a:rPr lang="ru-RU" sz="2400" b="1" dirty="0" smtClean="0">
              <a:solidFill>
                <a:srgbClr val="FFFF00"/>
              </a:solidFill>
            </a:rPr>
            <a:t>Тема</a:t>
          </a:r>
          <a:endParaRPr lang="ru-RU" sz="2400" b="1" dirty="0">
            <a:solidFill>
              <a:srgbClr val="FFFF00"/>
            </a:solidFill>
          </a:endParaRPr>
        </a:p>
      </dgm:t>
    </dgm:pt>
    <dgm:pt modelId="{5C8A8A5F-1C9E-4A42-833F-8BC9FF4B0DB6}" type="parTrans" cxnId="{9423E6D6-1EDC-4751-985F-8411EAB9124E}">
      <dgm:prSet/>
      <dgm:spPr/>
      <dgm:t>
        <a:bodyPr/>
        <a:lstStyle/>
        <a:p>
          <a:endParaRPr lang="ru-RU"/>
        </a:p>
      </dgm:t>
    </dgm:pt>
    <dgm:pt modelId="{2FCD17FE-4AC1-4E89-AE4C-BE76E23A3729}" type="sibTrans" cxnId="{9423E6D6-1EDC-4751-985F-8411EAB9124E}">
      <dgm:prSet/>
      <dgm:spPr/>
      <dgm:t>
        <a:bodyPr/>
        <a:lstStyle/>
        <a:p>
          <a:endParaRPr lang="ru-RU"/>
        </a:p>
      </dgm:t>
    </dgm:pt>
    <dgm:pt modelId="{7007DEFC-E519-41BC-85EA-74AB405C5D5B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solidFill>
                <a:srgbClr val="FFFF00"/>
              </a:solidFill>
            </a:rPr>
            <a:t>Определения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/>
        </a:p>
      </dgm:t>
    </dgm:pt>
    <dgm:pt modelId="{65E546CD-B192-47C9-9812-672E9275D3BD}" type="parTrans" cxnId="{E172B5B1-6A8C-4FE1-BFBC-0ECAFB965039}">
      <dgm:prSet/>
      <dgm:spPr/>
      <dgm:t>
        <a:bodyPr/>
        <a:lstStyle/>
        <a:p>
          <a:endParaRPr lang="ru-RU"/>
        </a:p>
      </dgm:t>
    </dgm:pt>
    <dgm:pt modelId="{F9515B23-854F-4701-A980-8F9CC23E1D3C}" type="sibTrans" cxnId="{E172B5B1-6A8C-4FE1-BFBC-0ECAFB965039}">
      <dgm:prSet/>
      <dgm:spPr/>
      <dgm:t>
        <a:bodyPr/>
        <a:lstStyle/>
        <a:p>
          <a:endParaRPr lang="ru-RU"/>
        </a:p>
      </dgm:t>
    </dgm:pt>
    <dgm:pt modelId="{BD8803B5-A1EA-436A-B048-F19EB7E18666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solidFill>
                <a:srgbClr val="FFFF00"/>
              </a:solidFill>
            </a:rPr>
            <a:t>Перекрестные вопросы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/>
        </a:p>
      </dgm:t>
    </dgm:pt>
    <dgm:pt modelId="{3A2FCE35-05E0-40AC-A2BF-BEB2356C2D88}" type="parTrans" cxnId="{9F8A91EE-3422-4B47-9EE8-E27C7EA6A931}">
      <dgm:prSet/>
      <dgm:spPr/>
      <dgm:t>
        <a:bodyPr/>
        <a:lstStyle/>
        <a:p>
          <a:endParaRPr lang="ru-RU"/>
        </a:p>
      </dgm:t>
    </dgm:pt>
    <dgm:pt modelId="{6C9CB999-92EF-489D-8AA1-D8A195000A83}" type="sibTrans" cxnId="{9F8A91EE-3422-4B47-9EE8-E27C7EA6A931}">
      <dgm:prSet/>
      <dgm:spPr/>
      <dgm:t>
        <a:bodyPr/>
        <a:lstStyle/>
        <a:p>
          <a:endParaRPr lang="ru-RU"/>
        </a:p>
      </dgm:t>
    </dgm:pt>
    <dgm:pt modelId="{12A68274-7552-4831-B43A-EE9F8FD1373B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solidFill>
                <a:srgbClr val="FFFF00"/>
              </a:solidFill>
            </a:rPr>
            <a:t>Система аргументации</a:t>
          </a:r>
        </a:p>
        <a:p>
          <a:endParaRPr lang="ru-RU" sz="2000" dirty="0"/>
        </a:p>
      </dgm:t>
    </dgm:pt>
    <dgm:pt modelId="{DA2805BA-6427-47A4-BF59-27B8E1BCB606}" type="parTrans" cxnId="{17621BF9-9A6B-4022-B94C-67AFE00AEE44}">
      <dgm:prSet/>
      <dgm:spPr/>
      <dgm:t>
        <a:bodyPr/>
        <a:lstStyle/>
        <a:p>
          <a:endParaRPr lang="ru-RU"/>
        </a:p>
      </dgm:t>
    </dgm:pt>
    <dgm:pt modelId="{0C507E48-CA67-4452-9227-67D29AE4B3DE}" type="sibTrans" cxnId="{17621BF9-9A6B-4022-B94C-67AFE00AEE44}">
      <dgm:prSet/>
      <dgm:spPr/>
      <dgm:t>
        <a:bodyPr/>
        <a:lstStyle/>
        <a:p>
          <a:endParaRPr lang="ru-RU"/>
        </a:p>
      </dgm:t>
    </dgm:pt>
    <dgm:pt modelId="{BE0E9434-49B0-41A3-A42B-77EF2204F984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solidFill>
                <a:srgbClr val="FFFF00"/>
              </a:solidFill>
            </a:rPr>
            <a:t>Поддержка и доказательства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/>
        </a:p>
      </dgm:t>
    </dgm:pt>
    <dgm:pt modelId="{F7AE64C3-6597-47AB-8548-670238EE1BBA}" type="parTrans" cxnId="{F755E0F7-3E5F-4933-80B0-827CD693D84F}">
      <dgm:prSet/>
      <dgm:spPr/>
      <dgm:t>
        <a:bodyPr/>
        <a:lstStyle/>
        <a:p>
          <a:endParaRPr lang="ru-RU"/>
        </a:p>
      </dgm:t>
    </dgm:pt>
    <dgm:pt modelId="{E3F205F5-4333-42D6-A461-CCD029087CD4}" type="sibTrans" cxnId="{F755E0F7-3E5F-4933-80B0-827CD693D84F}">
      <dgm:prSet/>
      <dgm:spPr/>
      <dgm:t>
        <a:bodyPr/>
        <a:lstStyle/>
        <a:p>
          <a:endParaRPr lang="ru-RU"/>
        </a:p>
      </dgm:t>
    </dgm:pt>
    <dgm:pt modelId="{4EDD25C9-5DD5-4CF1-811C-8C03FC0B62A8}" type="pres">
      <dgm:prSet presAssocID="{9961BAC4-2D69-406B-85D6-2C49409ECD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2A1ADE1-4A8F-4B98-AC5B-375F6F9034BF}" type="pres">
      <dgm:prSet presAssocID="{C2805472-881F-400E-83F7-4C9694BE3350}" presName="parentLin" presStyleCnt="0"/>
      <dgm:spPr/>
    </dgm:pt>
    <dgm:pt modelId="{FFCB49D6-EFE0-46BA-8D05-CD6056024C8A}" type="pres">
      <dgm:prSet presAssocID="{C2805472-881F-400E-83F7-4C9694BE3350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6A522B81-5680-4F58-AEEB-74BEAB3088E0}" type="pres">
      <dgm:prSet presAssocID="{C2805472-881F-400E-83F7-4C9694BE335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3A9A60-0383-4764-9EFC-C0A063F1639E}" type="pres">
      <dgm:prSet presAssocID="{C2805472-881F-400E-83F7-4C9694BE3350}" presName="negativeSpace" presStyleCnt="0"/>
      <dgm:spPr/>
    </dgm:pt>
    <dgm:pt modelId="{A127DE72-5DCA-4C2C-9A59-E6C7D2C15A12}" type="pres">
      <dgm:prSet presAssocID="{C2805472-881F-400E-83F7-4C9694BE3350}" presName="childText" presStyleLbl="conFgAcc1" presStyleIdx="0" presStyleCnt="5">
        <dgm:presLayoutVars>
          <dgm:bulletEnabled val="1"/>
        </dgm:presLayoutVars>
      </dgm:prSet>
      <dgm:spPr/>
    </dgm:pt>
    <dgm:pt modelId="{D5E38942-81FD-4D06-B6AC-61314ADDA0C7}" type="pres">
      <dgm:prSet presAssocID="{2FCD17FE-4AC1-4E89-AE4C-BE76E23A3729}" presName="spaceBetweenRectangles" presStyleCnt="0"/>
      <dgm:spPr/>
    </dgm:pt>
    <dgm:pt modelId="{B42676EC-AA49-4A0B-9E53-20DDF554C8D2}" type="pres">
      <dgm:prSet presAssocID="{7007DEFC-E519-41BC-85EA-74AB405C5D5B}" presName="parentLin" presStyleCnt="0"/>
      <dgm:spPr/>
    </dgm:pt>
    <dgm:pt modelId="{050F4F70-5BAC-4BF2-879C-AD6D0673F007}" type="pres">
      <dgm:prSet presAssocID="{7007DEFC-E519-41BC-85EA-74AB405C5D5B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81E56AA1-AD6E-432A-9056-B8D56DD0109C}" type="pres">
      <dgm:prSet presAssocID="{7007DEFC-E519-41BC-85EA-74AB405C5D5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8D4E0A-17C6-4B8A-93D9-AE806F2FCA7A}" type="pres">
      <dgm:prSet presAssocID="{7007DEFC-E519-41BC-85EA-74AB405C5D5B}" presName="negativeSpace" presStyleCnt="0"/>
      <dgm:spPr/>
    </dgm:pt>
    <dgm:pt modelId="{80398B3B-14C4-4F4E-BE12-4F60B4C904EF}" type="pres">
      <dgm:prSet presAssocID="{7007DEFC-E519-41BC-85EA-74AB405C5D5B}" presName="childText" presStyleLbl="conFgAcc1" presStyleIdx="1" presStyleCnt="5">
        <dgm:presLayoutVars>
          <dgm:bulletEnabled val="1"/>
        </dgm:presLayoutVars>
      </dgm:prSet>
      <dgm:spPr/>
    </dgm:pt>
    <dgm:pt modelId="{5303A032-A5AC-495F-9BD1-F56A66098551}" type="pres">
      <dgm:prSet presAssocID="{F9515B23-854F-4701-A980-8F9CC23E1D3C}" presName="spaceBetweenRectangles" presStyleCnt="0"/>
      <dgm:spPr/>
    </dgm:pt>
    <dgm:pt modelId="{B6EABE5D-B46D-43CB-B7E3-62A0B86037DF}" type="pres">
      <dgm:prSet presAssocID="{12A68274-7552-4831-B43A-EE9F8FD1373B}" presName="parentLin" presStyleCnt="0"/>
      <dgm:spPr/>
    </dgm:pt>
    <dgm:pt modelId="{97EE4870-4951-43D8-8681-53B0FFC5D9EC}" type="pres">
      <dgm:prSet presAssocID="{12A68274-7552-4831-B43A-EE9F8FD1373B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D7719516-335D-4EA1-8D5C-91CA020E7478}" type="pres">
      <dgm:prSet presAssocID="{12A68274-7552-4831-B43A-EE9F8FD1373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92957-2E89-4152-A717-6D8C5219EFAA}" type="pres">
      <dgm:prSet presAssocID="{12A68274-7552-4831-B43A-EE9F8FD1373B}" presName="negativeSpace" presStyleCnt="0"/>
      <dgm:spPr/>
    </dgm:pt>
    <dgm:pt modelId="{2AD9F516-CD5B-4EC9-9A68-CFC1AA082BFD}" type="pres">
      <dgm:prSet presAssocID="{12A68274-7552-4831-B43A-EE9F8FD1373B}" presName="childText" presStyleLbl="conFgAcc1" presStyleIdx="2" presStyleCnt="5">
        <dgm:presLayoutVars>
          <dgm:bulletEnabled val="1"/>
        </dgm:presLayoutVars>
      </dgm:prSet>
      <dgm:spPr/>
    </dgm:pt>
    <dgm:pt modelId="{19F058DE-FFAA-4C01-88D6-AF50FBDA63CD}" type="pres">
      <dgm:prSet presAssocID="{0C507E48-CA67-4452-9227-67D29AE4B3DE}" presName="spaceBetweenRectangles" presStyleCnt="0"/>
      <dgm:spPr/>
    </dgm:pt>
    <dgm:pt modelId="{6D10B555-CFCA-4BA4-92A6-78DE2085B679}" type="pres">
      <dgm:prSet presAssocID="{BE0E9434-49B0-41A3-A42B-77EF2204F984}" presName="parentLin" presStyleCnt="0"/>
      <dgm:spPr/>
    </dgm:pt>
    <dgm:pt modelId="{48B63A49-229B-44A1-BB57-A011A55498DD}" type="pres">
      <dgm:prSet presAssocID="{BE0E9434-49B0-41A3-A42B-77EF2204F984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AB0B5B7F-0B41-4AE8-B0AA-D2522CD661B0}" type="pres">
      <dgm:prSet presAssocID="{BE0E9434-49B0-41A3-A42B-77EF2204F98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E37A6B-B428-4C43-A46A-ED2B0BFD6FA4}" type="pres">
      <dgm:prSet presAssocID="{BE0E9434-49B0-41A3-A42B-77EF2204F984}" presName="negativeSpace" presStyleCnt="0"/>
      <dgm:spPr/>
    </dgm:pt>
    <dgm:pt modelId="{81000E3F-C61E-4852-8320-2F88604CCBDD}" type="pres">
      <dgm:prSet presAssocID="{BE0E9434-49B0-41A3-A42B-77EF2204F984}" presName="childText" presStyleLbl="conFgAcc1" presStyleIdx="3" presStyleCnt="5">
        <dgm:presLayoutVars>
          <dgm:bulletEnabled val="1"/>
        </dgm:presLayoutVars>
      </dgm:prSet>
      <dgm:spPr/>
    </dgm:pt>
    <dgm:pt modelId="{CC27DDB5-6DDD-499B-9738-9D1B54366E41}" type="pres">
      <dgm:prSet presAssocID="{E3F205F5-4333-42D6-A461-CCD029087CD4}" presName="spaceBetweenRectangles" presStyleCnt="0"/>
      <dgm:spPr/>
    </dgm:pt>
    <dgm:pt modelId="{6E52F6AC-8160-4F00-B988-6F342927A2E3}" type="pres">
      <dgm:prSet presAssocID="{BD8803B5-A1EA-436A-B048-F19EB7E18666}" presName="parentLin" presStyleCnt="0"/>
      <dgm:spPr/>
    </dgm:pt>
    <dgm:pt modelId="{1092B046-2C25-49B6-BEA0-317594914482}" type="pres">
      <dgm:prSet presAssocID="{BD8803B5-A1EA-436A-B048-F19EB7E18666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F784BD9E-A7F0-472C-B02C-A988FD039A33}" type="pres">
      <dgm:prSet presAssocID="{BD8803B5-A1EA-436A-B048-F19EB7E1866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D11B5C-1875-4A68-AD10-8E0CF1BCC9C4}" type="pres">
      <dgm:prSet presAssocID="{BD8803B5-A1EA-436A-B048-F19EB7E18666}" presName="negativeSpace" presStyleCnt="0"/>
      <dgm:spPr/>
    </dgm:pt>
    <dgm:pt modelId="{54012209-C78C-4B9C-B820-DEFEC669417D}" type="pres">
      <dgm:prSet presAssocID="{BD8803B5-A1EA-436A-B048-F19EB7E18666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35A96CE-9F8D-4719-9E32-DE9E55375EED}" type="presOf" srcId="{9961BAC4-2D69-406B-85D6-2C49409ECD08}" destId="{4EDD25C9-5DD5-4CF1-811C-8C03FC0B62A8}" srcOrd="0" destOrd="0" presId="urn:microsoft.com/office/officeart/2005/8/layout/list1"/>
    <dgm:cxn modelId="{7C25B535-7E77-40FF-8DD5-87D74A8F83F6}" type="presOf" srcId="{BD8803B5-A1EA-436A-B048-F19EB7E18666}" destId="{F784BD9E-A7F0-472C-B02C-A988FD039A33}" srcOrd="1" destOrd="0" presId="urn:microsoft.com/office/officeart/2005/8/layout/list1"/>
    <dgm:cxn modelId="{BC4D38B1-1CCC-4634-A3D3-827600AAA153}" type="presOf" srcId="{7007DEFC-E519-41BC-85EA-74AB405C5D5B}" destId="{050F4F70-5BAC-4BF2-879C-AD6D0673F007}" srcOrd="0" destOrd="0" presId="urn:microsoft.com/office/officeart/2005/8/layout/list1"/>
    <dgm:cxn modelId="{988E84DD-1437-4187-B3C1-D0D720A3DF58}" type="presOf" srcId="{C2805472-881F-400E-83F7-4C9694BE3350}" destId="{FFCB49D6-EFE0-46BA-8D05-CD6056024C8A}" srcOrd="0" destOrd="0" presId="urn:microsoft.com/office/officeart/2005/8/layout/list1"/>
    <dgm:cxn modelId="{E172B5B1-6A8C-4FE1-BFBC-0ECAFB965039}" srcId="{9961BAC4-2D69-406B-85D6-2C49409ECD08}" destId="{7007DEFC-E519-41BC-85EA-74AB405C5D5B}" srcOrd="1" destOrd="0" parTransId="{65E546CD-B192-47C9-9812-672E9275D3BD}" sibTransId="{F9515B23-854F-4701-A980-8F9CC23E1D3C}"/>
    <dgm:cxn modelId="{F755E0F7-3E5F-4933-80B0-827CD693D84F}" srcId="{9961BAC4-2D69-406B-85D6-2C49409ECD08}" destId="{BE0E9434-49B0-41A3-A42B-77EF2204F984}" srcOrd="3" destOrd="0" parTransId="{F7AE64C3-6597-47AB-8548-670238EE1BBA}" sibTransId="{E3F205F5-4333-42D6-A461-CCD029087CD4}"/>
    <dgm:cxn modelId="{9423E6D6-1EDC-4751-985F-8411EAB9124E}" srcId="{9961BAC4-2D69-406B-85D6-2C49409ECD08}" destId="{C2805472-881F-400E-83F7-4C9694BE3350}" srcOrd="0" destOrd="0" parTransId="{5C8A8A5F-1C9E-4A42-833F-8BC9FF4B0DB6}" sibTransId="{2FCD17FE-4AC1-4E89-AE4C-BE76E23A3729}"/>
    <dgm:cxn modelId="{F3EFEEE7-34B5-40EB-B539-68A932207C62}" type="presOf" srcId="{BE0E9434-49B0-41A3-A42B-77EF2204F984}" destId="{48B63A49-229B-44A1-BB57-A011A55498DD}" srcOrd="0" destOrd="0" presId="urn:microsoft.com/office/officeart/2005/8/layout/list1"/>
    <dgm:cxn modelId="{9FA64B60-EAEC-4A6A-A21B-5345F72B82F2}" type="presOf" srcId="{BD8803B5-A1EA-436A-B048-F19EB7E18666}" destId="{1092B046-2C25-49B6-BEA0-317594914482}" srcOrd="0" destOrd="0" presId="urn:microsoft.com/office/officeart/2005/8/layout/list1"/>
    <dgm:cxn modelId="{12A53866-B692-4B2D-A765-FCB5D9FEA448}" type="presOf" srcId="{BE0E9434-49B0-41A3-A42B-77EF2204F984}" destId="{AB0B5B7F-0B41-4AE8-B0AA-D2522CD661B0}" srcOrd="1" destOrd="0" presId="urn:microsoft.com/office/officeart/2005/8/layout/list1"/>
    <dgm:cxn modelId="{17621BF9-9A6B-4022-B94C-67AFE00AEE44}" srcId="{9961BAC4-2D69-406B-85D6-2C49409ECD08}" destId="{12A68274-7552-4831-B43A-EE9F8FD1373B}" srcOrd="2" destOrd="0" parTransId="{DA2805BA-6427-47A4-BF59-27B8E1BCB606}" sibTransId="{0C507E48-CA67-4452-9227-67D29AE4B3DE}"/>
    <dgm:cxn modelId="{6CAEB9D2-E108-4871-A622-05DC26669A53}" type="presOf" srcId="{12A68274-7552-4831-B43A-EE9F8FD1373B}" destId="{97EE4870-4951-43D8-8681-53B0FFC5D9EC}" srcOrd="0" destOrd="0" presId="urn:microsoft.com/office/officeart/2005/8/layout/list1"/>
    <dgm:cxn modelId="{E4075EC5-2534-4487-A4BB-F29C41C8C2E5}" type="presOf" srcId="{12A68274-7552-4831-B43A-EE9F8FD1373B}" destId="{D7719516-335D-4EA1-8D5C-91CA020E7478}" srcOrd="1" destOrd="0" presId="urn:microsoft.com/office/officeart/2005/8/layout/list1"/>
    <dgm:cxn modelId="{9F8A91EE-3422-4B47-9EE8-E27C7EA6A931}" srcId="{9961BAC4-2D69-406B-85D6-2C49409ECD08}" destId="{BD8803B5-A1EA-436A-B048-F19EB7E18666}" srcOrd="4" destOrd="0" parTransId="{3A2FCE35-05E0-40AC-A2BF-BEB2356C2D88}" sibTransId="{6C9CB999-92EF-489D-8AA1-D8A195000A83}"/>
    <dgm:cxn modelId="{3C34ADDD-5861-4E57-A611-CD14DF2693BF}" type="presOf" srcId="{7007DEFC-E519-41BC-85EA-74AB405C5D5B}" destId="{81E56AA1-AD6E-432A-9056-B8D56DD0109C}" srcOrd="1" destOrd="0" presId="urn:microsoft.com/office/officeart/2005/8/layout/list1"/>
    <dgm:cxn modelId="{425923E3-18C2-4EA5-AED7-769228106289}" type="presOf" srcId="{C2805472-881F-400E-83F7-4C9694BE3350}" destId="{6A522B81-5680-4F58-AEEB-74BEAB3088E0}" srcOrd="1" destOrd="0" presId="urn:microsoft.com/office/officeart/2005/8/layout/list1"/>
    <dgm:cxn modelId="{290ED734-A9CD-4632-B8BE-05CBDC633238}" type="presParOf" srcId="{4EDD25C9-5DD5-4CF1-811C-8C03FC0B62A8}" destId="{32A1ADE1-4A8F-4B98-AC5B-375F6F9034BF}" srcOrd="0" destOrd="0" presId="urn:microsoft.com/office/officeart/2005/8/layout/list1"/>
    <dgm:cxn modelId="{5D00E19F-22CE-4941-81C3-36D7801A5CBB}" type="presParOf" srcId="{32A1ADE1-4A8F-4B98-AC5B-375F6F9034BF}" destId="{FFCB49D6-EFE0-46BA-8D05-CD6056024C8A}" srcOrd="0" destOrd="0" presId="urn:microsoft.com/office/officeart/2005/8/layout/list1"/>
    <dgm:cxn modelId="{DB75FD06-A126-438A-A2BA-C4E068E3A168}" type="presParOf" srcId="{32A1ADE1-4A8F-4B98-AC5B-375F6F9034BF}" destId="{6A522B81-5680-4F58-AEEB-74BEAB3088E0}" srcOrd="1" destOrd="0" presId="urn:microsoft.com/office/officeart/2005/8/layout/list1"/>
    <dgm:cxn modelId="{1273AE37-33E5-4FF8-A17C-CA7F1303F504}" type="presParOf" srcId="{4EDD25C9-5DD5-4CF1-811C-8C03FC0B62A8}" destId="{333A9A60-0383-4764-9EFC-C0A063F1639E}" srcOrd="1" destOrd="0" presId="urn:microsoft.com/office/officeart/2005/8/layout/list1"/>
    <dgm:cxn modelId="{E48E2BD9-C118-4ABD-971F-539D1C7F9B78}" type="presParOf" srcId="{4EDD25C9-5DD5-4CF1-811C-8C03FC0B62A8}" destId="{A127DE72-5DCA-4C2C-9A59-E6C7D2C15A12}" srcOrd="2" destOrd="0" presId="urn:microsoft.com/office/officeart/2005/8/layout/list1"/>
    <dgm:cxn modelId="{1EBB38E2-5B7D-4F39-85B9-CCC3CBF447AB}" type="presParOf" srcId="{4EDD25C9-5DD5-4CF1-811C-8C03FC0B62A8}" destId="{D5E38942-81FD-4D06-B6AC-61314ADDA0C7}" srcOrd="3" destOrd="0" presId="urn:microsoft.com/office/officeart/2005/8/layout/list1"/>
    <dgm:cxn modelId="{DA4ACAA9-FFB4-45CA-A098-CA7F2E846605}" type="presParOf" srcId="{4EDD25C9-5DD5-4CF1-811C-8C03FC0B62A8}" destId="{B42676EC-AA49-4A0B-9E53-20DDF554C8D2}" srcOrd="4" destOrd="0" presId="urn:microsoft.com/office/officeart/2005/8/layout/list1"/>
    <dgm:cxn modelId="{9D93C307-B1B2-4923-B5EF-E66198407734}" type="presParOf" srcId="{B42676EC-AA49-4A0B-9E53-20DDF554C8D2}" destId="{050F4F70-5BAC-4BF2-879C-AD6D0673F007}" srcOrd="0" destOrd="0" presId="urn:microsoft.com/office/officeart/2005/8/layout/list1"/>
    <dgm:cxn modelId="{C1A2F50B-8AA3-42E7-AC13-58C283867D06}" type="presParOf" srcId="{B42676EC-AA49-4A0B-9E53-20DDF554C8D2}" destId="{81E56AA1-AD6E-432A-9056-B8D56DD0109C}" srcOrd="1" destOrd="0" presId="urn:microsoft.com/office/officeart/2005/8/layout/list1"/>
    <dgm:cxn modelId="{EFFAB93D-95AA-43F3-A569-4239E3D14B8F}" type="presParOf" srcId="{4EDD25C9-5DD5-4CF1-811C-8C03FC0B62A8}" destId="{688D4E0A-17C6-4B8A-93D9-AE806F2FCA7A}" srcOrd="5" destOrd="0" presId="urn:microsoft.com/office/officeart/2005/8/layout/list1"/>
    <dgm:cxn modelId="{3EDE8824-3A45-45EE-A944-77F87BD1517E}" type="presParOf" srcId="{4EDD25C9-5DD5-4CF1-811C-8C03FC0B62A8}" destId="{80398B3B-14C4-4F4E-BE12-4F60B4C904EF}" srcOrd="6" destOrd="0" presId="urn:microsoft.com/office/officeart/2005/8/layout/list1"/>
    <dgm:cxn modelId="{0D061047-03C3-4E17-922F-D5D803ACAFF3}" type="presParOf" srcId="{4EDD25C9-5DD5-4CF1-811C-8C03FC0B62A8}" destId="{5303A032-A5AC-495F-9BD1-F56A66098551}" srcOrd="7" destOrd="0" presId="urn:microsoft.com/office/officeart/2005/8/layout/list1"/>
    <dgm:cxn modelId="{236226C7-27FE-40B9-BA98-EE61403A051D}" type="presParOf" srcId="{4EDD25C9-5DD5-4CF1-811C-8C03FC0B62A8}" destId="{B6EABE5D-B46D-43CB-B7E3-62A0B86037DF}" srcOrd="8" destOrd="0" presId="urn:microsoft.com/office/officeart/2005/8/layout/list1"/>
    <dgm:cxn modelId="{9DBA5EBB-8A80-4666-9BC2-25A779DF35BE}" type="presParOf" srcId="{B6EABE5D-B46D-43CB-B7E3-62A0B86037DF}" destId="{97EE4870-4951-43D8-8681-53B0FFC5D9EC}" srcOrd="0" destOrd="0" presId="urn:microsoft.com/office/officeart/2005/8/layout/list1"/>
    <dgm:cxn modelId="{9A218FCE-5B04-4A4F-A7F1-201F1622663B}" type="presParOf" srcId="{B6EABE5D-B46D-43CB-B7E3-62A0B86037DF}" destId="{D7719516-335D-4EA1-8D5C-91CA020E7478}" srcOrd="1" destOrd="0" presId="urn:microsoft.com/office/officeart/2005/8/layout/list1"/>
    <dgm:cxn modelId="{6610630C-706D-4E2E-AAB3-E5C0E5A2CA5D}" type="presParOf" srcId="{4EDD25C9-5DD5-4CF1-811C-8C03FC0B62A8}" destId="{AE792957-2E89-4152-A717-6D8C5219EFAA}" srcOrd="9" destOrd="0" presId="urn:microsoft.com/office/officeart/2005/8/layout/list1"/>
    <dgm:cxn modelId="{EFE5E113-8EC6-4853-9A46-2EBE3D430300}" type="presParOf" srcId="{4EDD25C9-5DD5-4CF1-811C-8C03FC0B62A8}" destId="{2AD9F516-CD5B-4EC9-9A68-CFC1AA082BFD}" srcOrd="10" destOrd="0" presId="urn:microsoft.com/office/officeart/2005/8/layout/list1"/>
    <dgm:cxn modelId="{942380CB-0DFF-4DEB-8AD6-48CD675EBDB9}" type="presParOf" srcId="{4EDD25C9-5DD5-4CF1-811C-8C03FC0B62A8}" destId="{19F058DE-FFAA-4C01-88D6-AF50FBDA63CD}" srcOrd="11" destOrd="0" presId="urn:microsoft.com/office/officeart/2005/8/layout/list1"/>
    <dgm:cxn modelId="{10CE3BD6-71FC-4853-89DC-8EFA7EBFAFB5}" type="presParOf" srcId="{4EDD25C9-5DD5-4CF1-811C-8C03FC0B62A8}" destId="{6D10B555-CFCA-4BA4-92A6-78DE2085B679}" srcOrd="12" destOrd="0" presId="urn:microsoft.com/office/officeart/2005/8/layout/list1"/>
    <dgm:cxn modelId="{7712F666-B1D9-4098-B821-6C999492C9A8}" type="presParOf" srcId="{6D10B555-CFCA-4BA4-92A6-78DE2085B679}" destId="{48B63A49-229B-44A1-BB57-A011A55498DD}" srcOrd="0" destOrd="0" presId="urn:microsoft.com/office/officeart/2005/8/layout/list1"/>
    <dgm:cxn modelId="{10C19EDA-DD4C-4A0B-A835-40CB1F65051F}" type="presParOf" srcId="{6D10B555-CFCA-4BA4-92A6-78DE2085B679}" destId="{AB0B5B7F-0B41-4AE8-B0AA-D2522CD661B0}" srcOrd="1" destOrd="0" presId="urn:microsoft.com/office/officeart/2005/8/layout/list1"/>
    <dgm:cxn modelId="{3825336F-42F9-44FE-9513-C8D874BBBF34}" type="presParOf" srcId="{4EDD25C9-5DD5-4CF1-811C-8C03FC0B62A8}" destId="{EAE37A6B-B428-4C43-A46A-ED2B0BFD6FA4}" srcOrd="13" destOrd="0" presId="urn:microsoft.com/office/officeart/2005/8/layout/list1"/>
    <dgm:cxn modelId="{AC6BE68D-1CD0-44F4-92B0-1200D45D582E}" type="presParOf" srcId="{4EDD25C9-5DD5-4CF1-811C-8C03FC0B62A8}" destId="{81000E3F-C61E-4852-8320-2F88604CCBDD}" srcOrd="14" destOrd="0" presId="urn:microsoft.com/office/officeart/2005/8/layout/list1"/>
    <dgm:cxn modelId="{F524AEF7-EFEC-47FB-9AB7-E5CBA3218B84}" type="presParOf" srcId="{4EDD25C9-5DD5-4CF1-811C-8C03FC0B62A8}" destId="{CC27DDB5-6DDD-499B-9738-9D1B54366E41}" srcOrd="15" destOrd="0" presId="urn:microsoft.com/office/officeart/2005/8/layout/list1"/>
    <dgm:cxn modelId="{9A28C31F-A971-40F4-B538-D02C3C7543A1}" type="presParOf" srcId="{4EDD25C9-5DD5-4CF1-811C-8C03FC0B62A8}" destId="{6E52F6AC-8160-4F00-B988-6F342927A2E3}" srcOrd="16" destOrd="0" presId="urn:microsoft.com/office/officeart/2005/8/layout/list1"/>
    <dgm:cxn modelId="{EF515EE5-87BD-4379-A5C7-E70A8158133C}" type="presParOf" srcId="{6E52F6AC-8160-4F00-B988-6F342927A2E3}" destId="{1092B046-2C25-49B6-BEA0-317594914482}" srcOrd="0" destOrd="0" presId="urn:microsoft.com/office/officeart/2005/8/layout/list1"/>
    <dgm:cxn modelId="{A3A7F191-8698-4D88-88DC-98D65958C9D2}" type="presParOf" srcId="{6E52F6AC-8160-4F00-B988-6F342927A2E3}" destId="{F784BD9E-A7F0-472C-B02C-A988FD039A33}" srcOrd="1" destOrd="0" presId="urn:microsoft.com/office/officeart/2005/8/layout/list1"/>
    <dgm:cxn modelId="{96E2402C-9A85-418A-9342-D0289E433339}" type="presParOf" srcId="{4EDD25C9-5DD5-4CF1-811C-8C03FC0B62A8}" destId="{8ED11B5C-1875-4A68-AD10-8E0CF1BCC9C4}" srcOrd="17" destOrd="0" presId="urn:microsoft.com/office/officeart/2005/8/layout/list1"/>
    <dgm:cxn modelId="{5772E6D4-997A-4B22-8954-E1E2916A4AB1}" type="presParOf" srcId="{4EDD25C9-5DD5-4CF1-811C-8C03FC0B62A8}" destId="{54012209-C78C-4B9C-B820-DEFEC669417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5399E2-1C65-4156-8CE9-07C7AC838485}">
      <dsp:nvSpPr>
        <dsp:cNvPr id="0" name=""/>
        <dsp:cNvSpPr/>
      </dsp:nvSpPr>
      <dsp:spPr>
        <a:xfrm>
          <a:off x="0" y="17121"/>
          <a:ext cx="8363272" cy="152202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smtClean="0">
              <a:solidFill>
                <a:srgbClr val="FFC000"/>
              </a:solidFill>
              <a:latin typeface="Comic Sans MS" pitchFamily="66" charset="0"/>
            </a:rPr>
            <a:t>Дебаты как элемент урока выступают в следующих формах</a:t>
          </a:r>
          <a:endParaRPr lang="ru-RU" sz="3800" kern="1200" dirty="0">
            <a:solidFill>
              <a:srgbClr val="FFC000"/>
            </a:solidFill>
            <a:latin typeface="Comic Sans MS" pitchFamily="66" charset="0"/>
          </a:endParaRPr>
        </a:p>
      </dsp:txBody>
      <dsp:txXfrm>
        <a:off x="0" y="17121"/>
        <a:ext cx="8363272" cy="1522028"/>
      </dsp:txXfrm>
    </dsp:sp>
    <dsp:sp modelId="{BADF1F7C-769A-4C1D-83DD-207BF0126CB9}">
      <dsp:nvSpPr>
        <dsp:cNvPr id="0" name=""/>
        <dsp:cNvSpPr/>
      </dsp:nvSpPr>
      <dsp:spPr>
        <a:xfrm>
          <a:off x="761" y="1539149"/>
          <a:ext cx="2276617" cy="3196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FFFF00"/>
              </a:solidFill>
              <a:latin typeface="Comic Sans MS" pitchFamily="66" charset="0"/>
            </a:rPr>
            <a:t>Экспресс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FFFF00"/>
              </a:solidFill>
              <a:latin typeface="Comic Sans MS" pitchFamily="66" charset="0"/>
            </a:rPr>
            <a:t>-дебаты</a:t>
          </a:r>
          <a:r>
            <a:rPr lang="ru-RU" sz="1600" kern="1200" dirty="0" smtClean="0">
              <a:solidFill>
                <a:srgbClr val="FFFF00"/>
              </a:solidFill>
              <a:latin typeface="Comic Sans MS" pitchFamily="66" charset="0"/>
            </a:rPr>
            <a:t> </a:t>
          </a:r>
          <a:endParaRPr lang="ru-RU" sz="1600" kern="1200" dirty="0">
            <a:solidFill>
              <a:srgbClr val="FFFF00"/>
            </a:solidFill>
            <a:latin typeface="Comic Sans MS" pitchFamily="66" charset="0"/>
          </a:endParaRPr>
        </a:p>
      </dsp:txBody>
      <dsp:txXfrm>
        <a:off x="761" y="1539149"/>
        <a:ext cx="2276617" cy="3196259"/>
      </dsp:txXfrm>
    </dsp:sp>
    <dsp:sp modelId="{F3AB36AF-6643-47FD-B295-8D409DC3BDE1}">
      <dsp:nvSpPr>
        <dsp:cNvPr id="0" name=""/>
        <dsp:cNvSpPr/>
      </dsp:nvSpPr>
      <dsp:spPr>
        <a:xfrm>
          <a:off x="2277378" y="1539149"/>
          <a:ext cx="2424712" cy="3196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FFFF00"/>
              </a:solidFill>
              <a:latin typeface="Comic Sans MS" pitchFamily="66" charset="0"/>
            </a:rPr>
            <a:t>Модифицированные</a:t>
          </a:r>
          <a:r>
            <a:rPr lang="ru-RU" sz="3200" kern="1200" dirty="0" smtClean="0">
              <a:solidFill>
                <a:srgbClr val="FFFF00"/>
              </a:solidFill>
              <a:latin typeface="Comic Sans MS" pitchFamily="66" charset="0"/>
            </a:rPr>
            <a:t> </a:t>
          </a:r>
          <a:r>
            <a:rPr lang="ru-RU" sz="3200" b="1" kern="1200" dirty="0" smtClean="0">
              <a:solidFill>
                <a:srgbClr val="FFFF00"/>
              </a:solidFill>
              <a:latin typeface="Comic Sans MS" pitchFamily="66" charset="0"/>
            </a:rPr>
            <a:t>дебаты</a:t>
          </a:r>
          <a:endParaRPr lang="ru-RU" sz="3200" b="1" kern="1200" dirty="0">
            <a:solidFill>
              <a:srgbClr val="FFFF00"/>
            </a:solidFill>
            <a:latin typeface="Comic Sans MS" pitchFamily="66" charset="0"/>
          </a:endParaRPr>
        </a:p>
      </dsp:txBody>
      <dsp:txXfrm>
        <a:off x="2277378" y="1539149"/>
        <a:ext cx="2424712" cy="3196259"/>
      </dsp:txXfrm>
    </dsp:sp>
    <dsp:sp modelId="{55AD4C1B-CA6A-43BB-8AB5-64A8EC31E5E9}">
      <dsp:nvSpPr>
        <dsp:cNvPr id="0" name=""/>
        <dsp:cNvSpPr/>
      </dsp:nvSpPr>
      <dsp:spPr>
        <a:xfrm>
          <a:off x="4702090" y="1539149"/>
          <a:ext cx="1912321" cy="3196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FFFF00"/>
              </a:solidFill>
              <a:latin typeface="Comic Sans MS" pitchFamily="66" charset="0"/>
            </a:rPr>
            <a:t>Классические дебаты</a:t>
          </a:r>
          <a:endParaRPr lang="ru-RU" sz="3200" b="1" kern="1200" dirty="0">
            <a:solidFill>
              <a:srgbClr val="FFFF00"/>
            </a:solidFill>
            <a:latin typeface="Comic Sans MS" pitchFamily="66" charset="0"/>
          </a:endParaRPr>
        </a:p>
      </dsp:txBody>
      <dsp:txXfrm>
        <a:off x="4702090" y="1539149"/>
        <a:ext cx="1912321" cy="3196259"/>
      </dsp:txXfrm>
    </dsp:sp>
    <dsp:sp modelId="{EB670B89-4311-4C53-A263-9DF61AF4FBAA}">
      <dsp:nvSpPr>
        <dsp:cNvPr id="0" name=""/>
        <dsp:cNvSpPr/>
      </dsp:nvSpPr>
      <dsp:spPr>
        <a:xfrm>
          <a:off x="6614412" y="1539149"/>
          <a:ext cx="1748098" cy="319625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FFFF00"/>
              </a:solidFill>
              <a:latin typeface="Comic Sans MS" pitchFamily="66" charset="0"/>
            </a:rPr>
            <a:t>Скоростные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FFFF00"/>
              </a:solidFill>
              <a:latin typeface="Comic Sans MS" pitchFamily="66" charset="0"/>
            </a:rPr>
            <a:t>дебаты</a:t>
          </a:r>
          <a:endParaRPr lang="ru-RU" sz="3200" b="1" kern="1200" dirty="0">
            <a:solidFill>
              <a:srgbClr val="FFFF00"/>
            </a:solidFill>
            <a:latin typeface="Comic Sans MS" pitchFamily="66" charset="0"/>
          </a:endParaRPr>
        </a:p>
      </dsp:txBody>
      <dsp:txXfrm>
        <a:off x="6614412" y="1539149"/>
        <a:ext cx="1748098" cy="3196259"/>
      </dsp:txXfrm>
    </dsp:sp>
    <dsp:sp modelId="{67712F64-91E7-4DD3-87A8-B4DEFBB2AA67}">
      <dsp:nvSpPr>
        <dsp:cNvPr id="0" name=""/>
        <dsp:cNvSpPr/>
      </dsp:nvSpPr>
      <dsp:spPr>
        <a:xfrm flipV="1">
          <a:off x="0" y="4769650"/>
          <a:ext cx="8363272" cy="28665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1FA471-41F6-4AA8-B3FC-2F8DB008B74A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 rot="5400000">
        <a:off x="-245635" y="246082"/>
        <a:ext cx="1637567" cy="1146297"/>
      </dsp:txXfrm>
    </dsp:sp>
    <dsp:sp modelId="{60D92A1E-6DD6-4773-B5FF-0397549F1EDC}">
      <dsp:nvSpPr>
        <dsp:cNvPr id="0" name=""/>
        <dsp:cNvSpPr/>
      </dsp:nvSpPr>
      <dsp:spPr>
        <a:xfrm rot="5400000">
          <a:off x="3774739" y="-2627994"/>
          <a:ext cx="1064418" cy="6321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29845" rIns="29845" bIns="29845" numCol="1" spcCol="1270" anchor="ctr" anchorCtr="0">
          <a:noAutofit/>
        </a:bodyPr>
        <a:lstStyle/>
        <a:p>
          <a:pPr marL="285750" lvl="1" indent="-285750" algn="l" defTabSz="2089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700" kern="1200" dirty="0" smtClean="0">
              <a:solidFill>
                <a:srgbClr val="FF0000"/>
              </a:solidFill>
            </a:rPr>
            <a:t>уважение</a:t>
          </a:r>
          <a:endParaRPr lang="ru-RU" sz="4700" kern="1200" dirty="0">
            <a:solidFill>
              <a:srgbClr val="FF0000"/>
            </a:solidFill>
          </a:endParaRPr>
        </a:p>
      </dsp:txBody>
      <dsp:txXfrm rot="5400000">
        <a:off x="3774739" y="-2627994"/>
        <a:ext cx="1064418" cy="6321302"/>
      </dsp:txXfrm>
    </dsp:sp>
    <dsp:sp modelId="{A6A0FCAA-79BB-4D20-AC66-21C7DCFC6988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 rot="5400000">
        <a:off x="-245635" y="1689832"/>
        <a:ext cx="1637567" cy="1146297"/>
      </dsp:txXfrm>
    </dsp:sp>
    <dsp:sp modelId="{9B15D72D-DF3A-414B-9173-A4863A7F6834}">
      <dsp:nvSpPr>
        <dsp:cNvPr id="0" name=""/>
        <dsp:cNvSpPr/>
      </dsp:nvSpPr>
      <dsp:spPr>
        <a:xfrm rot="5400000">
          <a:off x="3774739" y="-1184244"/>
          <a:ext cx="1064418" cy="6321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29845" rIns="29845" bIns="29845" numCol="1" spcCol="1270" anchor="ctr" anchorCtr="0">
          <a:noAutofit/>
        </a:bodyPr>
        <a:lstStyle/>
        <a:p>
          <a:pPr marL="285750" lvl="1" indent="-285750" algn="l" defTabSz="2089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700" kern="1200" dirty="0" smtClean="0">
              <a:solidFill>
                <a:srgbClr val="FF0000"/>
              </a:solidFill>
            </a:rPr>
            <a:t>честность</a:t>
          </a:r>
          <a:endParaRPr lang="ru-RU" sz="4700" kern="1200" dirty="0">
            <a:solidFill>
              <a:srgbClr val="FF0000"/>
            </a:solidFill>
          </a:endParaRPr>
        </a:p>
      </dsp:txBody>
      <dsp:txXfrm rot="5400000">
        <a:off x="3774739" y="-1184244"/>
        <a:ext cx="1064418" cy="6321302"/>
      </dsp:txXfrm>
    </dsp:sp>
    <dsp:sp modelId="{78D4F98D-1A2E-4324-91FD-64A0583014DD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 rot="5400000">
        <a:off x="-245635" y="3133582"/>
        <a:ext cx="1637567" cy="1146297"/>
      </dsp:txXfrm>
    </dsp:sp>
    <dsp:sp modelId="{BBB61C18-75FD-4C3B-9C23-638D85F13C9D}">
      <dsp:nvSpPr>
        <dsp:cNvPr id="0" name=""/>
        <dsp:cNvSpPr/>
      </dsp:nvSpPr>
      <dsp:spPr>
        <a:xfrm rot="5400000">
          <a:off x="3774739" y="259505"/>
          <a:ext cx="1064418" cy="6321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264" tIns="29845" rIns="29845" bIns="29845" numCol="1" spcCol="1270" anchor="ctr" anchorCtr="0">
          <a:noAutofit/>
        </a:bodyPr>
        <a:lstStyle/>
        <a:p>
          <a:pPr marL="285750" lvl="1" indent="-285750" algn="l" defTabSz="2089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700" kern="1200" dirty="0" smtClean="0">
              <a:solidFill>
                <a:srgbClr val="FF0000"/>
              </a:solidFill>
            </a:rPr>
            <a:t>проигравших нет</a:t>
          </a:r>
          <a:endParaRPr lang="ru-RU" sz="4700" kern="1200" dirty="0">
            <a:solidFill>
              <a:srgbClr val="FF0000"/>
            </a:solidFill>
          </a:endParaRPr>
        </a:p>
      </dsp:txBody>
      <dsp:txXfrm rot="5400000">
        <a:off x="3774739" y="259505"/>
        <a:ext cx="1064418" cy="632130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27DE72-5DCA-4C2C-9A59-E6C7D2C15A12}">
      <dsp:nvSpPr>
        <dsp:cNvPr id="0" name=""/>
        <dsp:cNvSpPr/>
      </dsp:nvSpPr>
      <dsp:spPr>
        <a:xfrm>
          <a:off x="0" y="344181"/>
          <a:ext cx="7467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522B81-5680-4F58-AEEB-74BEAB3088E0}">
      <dsp:nvSpPr>
        <dsp:cNvPr id="0" name=""/>
        <dsp:cNvSpPr/>
      </dsp:nvSpPr>
      <dsp:spPr>
        <a:xfrm>
          <a:off x="373380" y="48981"/>
          <a:ext cx="52273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FFFF00"/>
              </a:solidFill>
            </a:rPr>
            <a:t>Тема</a:t>
          </a:r>
          <a:endParaRPr lang="ru-RU" sz="2400" b="1" kern="1200" dirty="0">
            <a:solidFill>
              <a:srgbClr val="FFFF00"/>
            </a:solidFill>
          </a:endParaRPr>
        </a:p>
      </dsp:txBody>
      <dsp:txXfrm>
        <a:off x="373380" y="48981"/>
        <a:ext cx="5227320" cy="590400"/>
      </dsp:txXfrm>
    </dsp:sp>
    <dsp:sp modelId="{80398B3B-14C4-4F4E-BE12-4F60B4C904EF}">
      <dsp:nvSpPr>
        <dsp:cNvPr id="0" name=""/>
        <dsp:cNvSpPr/>
      </dsp:nvSpPr>
      <dsp:spPr>
        <a:xfrm>
          <a:off x="0" y="1251381"/>
          <a:ext cx="7467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E56AA1-AD6E-432A-9056-B8D56DD0109C}">
      <dsp:nvSpPr>
        <dsp:cNvPr id="0" name=""/>
        <dsp:cNvSpPr/>
      </dsp:nvSpPr>
      <dsp:spPr>
        <a:xfrm>
          <a:off x="373380" y="956181"/>
          <a:ext cx="52273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solidFill>
                <a:srgbClr val="FFFF00"/>
              </a:solidFill>
            </a:rPr>
            <a:t>Определения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373380" y="956181"/>
        <a:ext cx="5227320" cy="590400"/>
      </dsp:txXfrm>
    </dsp:sp>
    <dsp:sp modelId="{2AD9F516-CD5B-4EC9-9A68-CFC1AA082BFD}">
      <dsp:nvSpPr>
        <dsp:cNvPr id="0" name=""/>
        <dsp:cNvSpPr/>
      </dsp:nvSpPr>
      <dsp:spPr>
        <a:xfrm>
          <a:off x="0" y="2158581"/>
          <a:ext cx="7467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719516-335D-4EA1-8D5C-91CA020E7478}">
      <dsp:nvSpPr>
        <dsp:cNvPr id="0" name=""/>
        <dsp:cNvSpPr/>
      </dsp:nvSpPr>
      <dsp:spPr>
        <a:xfrm>
          <a:off x="373380" y="1863381"/>
          <a:ext cx="52273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solidFill>
                <a:srgbClr val="FFFF00"/>
              </a:solidFill>
            </a:rPr>
            <a:t>Система аргументации</a:t>
          </a:r>
        </a:p>
        <a:p>
          <a:pPr lvl="0" algn="l">
            <a:spcBef>
              <a:spcPct val="0"/>
            </a:spcBef>
          </a:pPr>
          <a:endParaRPr lang="ru-RU" sz="2000" kern="1200" dirty="0"/>
        </a:p>
      </dsp:txBody>
      <dsp:txXfrm>
        <a:off x="373380" y="1863381"/>
        <a:ext cx="5227320" cy="590400"/>
      </dsp:txXfrm>
    </dsp:sp>
    <dsp:sp modelId="{81000E3F-C61E-4852-8320-2F88604CCBDD}">
      <dsp:nvSpPr>
        <dsp:cNvPr id="0" name=""/>
        <dsp:cNvSpPr/>
      </dsp:nvSpPr>
      <dsp:spPr>
        <a:xfrm>
          <a:off x="0" y="3065781"/>
          <a:ext cx="7467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0B5B7F-0B41-4AE8-B0AA-D2522CD661B0}">
      <dsp:nvSpPr>
        <dsp:cNvPr id="0" name=""/>
        <dsp:cNvSpPr/>
      </dsp:nvSpPr>
      <dsp:spPr>
        <a:xfrm>
          <a:off x="373380" y="2770581"/>
          <a:ext cx="52273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solidFill>
                <a:srgbClr val="FFFF00"/>
              </a:solidFill>
            </a:rPr>
            <a:t>Поддержка и доказательства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373380" y="2770581"/>
        <a:ext cx="5227320" cy="590400"/>
      </dsp:txXfrm>
    </dsp:sp>
    <dsp:sp modelId="{54012209-C78C-4B9C-B820-DEFEC669417D}">
      <dsp:nvSpPr>
        <dsp:cNvPr id="0" name=""/>
        <dsp:cNvSpPr/>
      </dsp:nvSpPr>
      <dsp:spPr>
        <a:xfrm>
          <a:off x="0" y="3972981"/>
          <a:ext cx="74676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84BD9E-A7F0-472C-B02C-A988FD039A33}">
      <dsp:nvSpPr>
        <dsp:cNvPr id="0" name=""/>
        <dsp:cNvSpPr/>
      </dsp:nvSpPr>
      <dsp:spPr>
        <a:xfrm>
          <a:off x="373380" y="3677781"/>
          <a:ext cx="5227320" cy="590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solidFill>
                <a:srgbClr val="FFFF00"/>
              </a:solidFill>
            </a:rPr>
            <a:t>Перекрестные вопросы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373380" y="3677781"/>
        <a:ext cx="5227320" cy="590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D8D0816-03F9-4BB7-BA6C-74B62F04B9B9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02B892E-B6DF-401A-AAB9-1828D4697E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96943" cy="2138991"/>
          </a:xfrm>
        </p:spPr>
        <p:txBody>
          <a:bodyPr>
            <a:normAutofit/>
          </a:bodyPr>
          <a:lstStyle/>
          <a:p>
            <a:r>
              <a:rPr lang="ru-RU" dirty="0" smtClean="0"/>
              <a:t> технология «дебаты» как средство формирования </a:t>
            </a:r>
            <a:r>
              <a:rPr lang="ru-RU" dirty="0" err="1" smtClean="0"/>
              <a:t>ууд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912" y="4581128"/>
            <a:ext cx="4464496" cy="1296144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/>
              <a:t>Кубанова</a:t>
            </a:r>
            <a:r>
              <a:rPr lang="ru-RU" dirty="0" smtClean="0"/>
              <a:t> </a:t>
            </a:r>
            <a:r>
              <a:rPr lang="ru-RU" smtClean="0"/>
              <a:t>Светлана Игоревна, </a:t>
            </a:r>
            <a:endParaRPr lang="ru-RU" dirty="0" smtClean="0"/>
          </a:p>
          <a:p>
            <a:r>
              <a:rPr lang="ru-RU" dirty="0" smtClean="0"/>
              <a:t>учитель английского языка</a:t>
            </a:r>
          </a:p>
          <a:p>
            <a:r>
              <a:rPr lang="ru-RU" dirty="0" smtClean="0"/>
              <a:t> ГБОУ школы №455 </a:t>
            </a:r>
          </a:p>
          <a:p>
            <a:r>
              <a:rPr lang="ru-RU" dirty="0" err="1" smtClean="0"/>
              <a:t>Колпинского</a:t>
            </a:r>
            <a:r>
              <a:rPr lang="ru-RU" dirty="0" smtClean="0"/>
              <a:t> района Санкт-Петербурга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5829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Формирование УУД при использовании технологии «Дебаты»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Регулятивные</a:t>
            </a:r>
          </a:p>
          <a:p>
            <a:r>
              <a:rPr lang="ru-RU" b="1" dirty="0" smtClean="0"/>
              <a:t> </a:t>
            </a:r>
            <a:r>
              <a:rPr lang="ru-RU" dirty="0" smtClean="0"/>
              <a:t>Формирование </a:t>
            </a:r>
            <a:r>
              <a:rPr lang="ru-RU" dirty="0" err="1" smtClean="0"/>
              <a:t>мотивационно-самоорганизационных</a:t>
            </a:r>
            <a:r>
              <a:rPr lang="ru-RU" dirty="0" smtClean="0"/>
              <a:t> состояний школьников</a:t>
            </a:r>
          </a:p>
          <a:p>
            <a:r>
              <a:rPr lang="ru-RU" dirty="0" smtClean="0"/>
              <a:t>2. Формирование компонентов учебной деятельности (</a:t>
            </a:r>
            <a:r>
              <a:rPr lang="ru-RU" dirty="0" err="1" smtClean="0"/>
              <a:t>целеполагание</a:t>
            </a:r>
            <a:r>
              <a:rPr lang="ru-RU" dirty="0" smtClean="0"/>
              <a:t>, мотивация, контроль, оценка)</a:t>
            </a:r>
          </a:p>
          <a:p>
            <a:r>
              <a:rPr lang="ru-RU" dirty="0" smtClean="0"/>
              <a:t>3. Формирование навыков планирования своей деятельности</a:t>
            </a:r>
          </a:p>
          <a:p>
            <a:r>
              <a:rPr lang="ru-RU" dirty="0" smtClean="0"/>
              <a:t>4. Формирование умений работать по алгоритму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Формирование УУД при использовании технологии «Дебаты»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Личностные</a:t>
            </a:r>
          </a:p>
          <a:p>
            <a:r>
              <a:rPr lang="ru-RU" dirty="0" smtClean="0"/>
              <a:t>1. Формирование действий нравственно-этического оценивания</a:t>
            </a:r>
          </a:p>
          <a:p>
            <a:r>
              <a:rPr lang="ru-RU" dirty="0" smtClean="0"/>
              <a:t>2. Формирование действия </a:t>
            </a:r>
            <a:r>
              <a:rPr lang="ru-RU" dirty="0" err="1" smtClean="0"/>
              <a:t>смыслообразования</a:t>
            </a:r>
            <a:r>
              <a:rPr lang="ru-RU" dirty="0" smtClean="0"/>
              <a:t>, нравственной оценки поступка</a:t>
            </a:r>
          </a:p>
          <a:p>
            <a:r>
              <a:rPr lang="ru-RU" dirty="0" smtClean="0"/>
              <a:t>3. Формирование эстетической оценки окружающего мира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Формирование УУД при использовании технологии «Дебаты»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7467600" cy="43402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Коммуникативные</a:t>
            </a:r>
          </a:p>
          <a:p>
            <a:r>
              <a:rPr lang="ru-RU" dirty="0" smtClean="0"/>
              <a:t>1. Формирование коммуникативных действий (излагать свое мнение в монологе, диалоге, аргументировать свою точку зрения, подтверждать фактами, спорить и отстаивать свою позицию не враждебным для оппонентов образом).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467600" cy="10849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dirty="0">
                <a:solidFill>
                  <a:srgbClr val="00B0F0"/>
                </a:solidFill>
              </a:rPr>
              <a:t>Принципы дебатов:</a:t>
            </a:r>
            <a:r>
              <a:rPr lang="ru-RU" sz="5300" dirty="0">
                <a:solidFill>
                  <a:srgbClr val="0070C0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41498884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1484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467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FF00"/>
                </a:solidFill>
                <a:latin typeface="Comic Sans MS" pitchFamily="66" charset="0"/>
              </a:rPr>
              <a:t>Основные элементы дебатов: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65816738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5527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429552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Формат дебатов предусматривает: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участие двух команд, состоящих из трех человек (</a:t>
            </a:r>
            <a:r>
              <a:rPr lang="ru-RU" dirty="0" err="1" smtClean="0"/>
              <a:t>Speakers</a:t>
            </a:r>
            <a:r>
              <a:rPr lang="ru-RU" dirty="0" smtClean="0"/>
              <a:t>). Одна команда (</a:t>
            </a:r>
            <a:r>
              <a:rPr lang="ru-RU" dirty="0" err="1" smtClean="0"/>
              <a:t>Proposers</a:t>
            </a:r>
            <a:r>
              <a:rPr lang="ru-RU" dirty="0" smtClean="0"/>
              <a:t>) утверждает тезис (тему дебатов), другая (</a:t>
            </a:r>
            <a:r>
              <a:rPr lang="ru-RU" dirty="0" err="1" smtClean="0"/>
              <a:t>Opposers</a:t>
            </a:r>
            <a:r>
              <a:rPr lang="ru-RU" dirty="0" smtClean="0"/>
              <a:t>) – опровергает его;</a:t>
            </a:r>
          </a:p>
          <a:p>
            <a:pPr lvl="0"/>
            <a:r>
              <a:rPr lang="ru-RU" dirty="0" smtClean="0"/>
              <a:t>участники заранее знакомятся с ролями и регламентом (на уроке дебаты идут по сокращенному регламенту);</a:t>
            </a:r>
          </a:p>
          <a:p>
            <a:pPr lvl="0"/>
            <a:r>
              <a:rPr lang="ru-RU" dirty="0" smtClean="0"/>
              <a:t>команды имеют право на 5-минутный тайм-аут для консультации друг с другом перед своим выступлением (тайм-аут можно использовать либо частями, либо полностью сразу);</a:t>
            </a:r>
          </a:p>
          <a:p>
            <a:pPr lvl="0"/>
            <a:r>
              <a:rPr lang="ru-RU" dirty="0" smtClean="0"/>
              <a:t>роли и регламент определены заранее.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Порядок проведения дебатов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85786" y="1000108"/>
          <a:ext cx="7929618" cy="4972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  <a:gridCol w="2214578"/>
                <a:gridCol w="1114404"/>
                <a:gridCol w="381481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Порядок </a:t>
                      </a:r>
                      <a:r>
                        <a:rPr lang="ru-RU" sz="1000" b="1" dirty="0" smtClean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выступлений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Спикер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Время </a:t>
                      </a:r>
                      <a:r>
                        <a:rPr lang="ru-RU" sz="1000" b="1" dirty="0" smtClean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выступления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 smtClean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Первый спикер утверждающей команды. (Р1)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4 мин.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Представляет утверждающую команду;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формулирует тему дебатов;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объясняет ключевые понятия;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заявляет позицию своей команды;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представляет все аргументы команды;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заканчивает четкой формулировкой общей линии.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Третий спикер отрицающей команды (ОЗ) задает вопросы первому спикеру утверждающей команды (Р1) (1 раунд вопросов).   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1,5 мин.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ОЗ задает перекрестные вопросы с целью принизить значение аргументов Р1;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Р1 отвечает.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Третий спикер отрицающей команды (О1)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4 мин.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представляет команду;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отрицает тему, формулирует тезис отрицания;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принимает определение, предложенное утверждающей командой;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опровергает аргументы и выдвигает контраргументы;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заканчивает четкой формулировкой общей линии команды.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Третий спикер утверждающей команды (Р3) задает вопросы первому спикеру отрицающей команды (О1) (2 раунд вопросов).   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1,5 мин.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Р3 задает перекрестные вопросы О1 с целью принизить значение аргументов О1;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О1 отвечает.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0"/>
          <a:ext cx="8215370" cy="6786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852"/>
                <a:gridCol w="1643074"/>
                <a:gridCol w="970907"/>
                <a:gridCol w="4854537"/>
              </a:tblGrid>
              <a:tr h="423309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Порядок </a:t>
                      </a:r>
                      <a:r>
                        <a:rPr lang="ru-RU" sz="1000" b="1" dirty="0" smtClean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выступлений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Спикер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b="1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Время </a:t>
                      </a:r>
                      <a:r>
                        <a:rPr lang="ru-RU" sz="1000" b="1" dirty="0" smtClean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выступления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 smtClean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66520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Второй спикер утверждающей команды (Р2).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3 мин.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опровергает аргументы, выдвинутые О1;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приводит новые доказательства в защиту аргументов команды (новых аргументов не приводит).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925491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Первый спикер отрицающей команды (О1) задает вопросы второму спикеру утверждающей команды (Р2) (3 раунд вопросов)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1,5 мин.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О1 задает перекрестные вопросы Р2 с целью принизить значение аргументов и доказательств Р2;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Р2 отвечает на вопросы.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701659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Второй спикер отрицающей команды (О2)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3 мин.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опровергает аргументы, представленные утверждающей командой;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восстанавливает аргументы своей команды;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представляет новые доказательства (новые аргументы не приводятся).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122961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Первый спикер утверждающей команды (Р1) задает вопросы второму спикеру отрицающей команды (О2) (4 раунд вопросов).   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1,5 мин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Р1 задает перекрестные вопросы О2 с целью принизить значение аргументов и доказательств;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О2 отвечает.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139844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Третий спикер утверждающей команды (Р3)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3 мин.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акцентирует основные моменты дебатов, следуя своим аргументам;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проводит сравнительный анализ позиций сторон по ключевым вопросам;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объясняет, почему аргументы утверждения более убедительны;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не приводит новых аргументов;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делает эффектное заключение.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  <a:tr h="122638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Третий спикер отрицающей команды (О3).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3 мин.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акцентирует узловые моменты, следуя структуре отрицающего кейса;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проводит сравнительный анализ позиций сторон по ключевым вопросам;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объясняет, почему приводимые его командой аргументы более убедительны;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600"/>
                        </a:spcAft>
                      </a:pPr>
                      <a:r>
                        <a:rPr lang="ru-RU" sz="1000" dirty="0">
                          <a:solidFill>
                            <a:srgbClr val="333333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– делает эффектное заключение.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3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467600" cy="5554683"/>
          </a:xfrm>
        </p:spPr>
        <p:txBody>
          <a:bodyPr>
            <a:normAutofit fontScale="62500" lnSpcReduction="20000"/>
          </a:bodyPr>
          <a:lstStyle/>
          <a:p>
            <a:pPr lvl="0">
              <a:lnSpc>
                <a:spcPct val="120000"/>
              </a:lnSpc>
            </a:pPr>
            <a:r>
              <a:rPr lang="ru-RU" dirty="0" smtClean="0"/>
              <a:t>За соблюдением регламента игры следит </a:t>
            </a:r>
            <a:r>
              <a:rPr lang="ru-RU" dirty="0" err="1" smtClean="0"/>
              <a:t>таймкипер</a:t>
            </a:r>
            <a:r>
              <a:rPr lang="ru-RU" dirty="0" smtClean="0"/>
              <a:t> (</a:t>
            </a:r>
            <a:r>
              <a:rPr lang="ru-RU" dirty="0" err="1" smtClean="0"/>
              <a:t>Time-Keeper</a:t>
            </a:r>
            <a:r>
              <a:rPr lang="ru-RU" dirty="0" smtClean="0"/>
              <a:t>), который показывает спикерам, сколько времени осталось до конца выступления или тайм-аута ( у него карточки: 2 </a:t>
            </a:r>
            <a:r>
              <a:rPr lang="ru-RU" dirty="0" err="1" smtClean="0"/>
              <a:t>min</a:t>
            </a:r>
            <a:r>
              <a:rPr lang="ru-RU" dirty="0" smtClean="0"/>
              <a:t>, 1 </a:t>
            </a:r>
            <a:r>
              <a:rPr lang="ru-RU" dirty="0" err="1" smtClean="0"/>
              <a:t>min</a:t>
            </a:r>
            <a:r>
              <a:rPr lang="ru-RU" dirty="0" smtClean="0"/>
              <a:t>, 30 </a:t>
            </a:r>
            <a:r>
              <a:rPr lang="ru-RU" dirty="0" err="1" smtClean="0"/>
              <a:t>sec</a:t>
            </a:r>
            <a:r>
              <a:rPr lang="ru-RU" dirty="0" smtClean="0"/>
              <a:t>).</a:t>
            </a:r>
          </a:p>
          <a:p>
            <a:pPr lvl="0">
              <a:lnSpc>
                <a:spcPct val="120000"/>
              </a:lnSpc>
            </a:pPr>
            <a:r>
              <a:rPr lang="ru-RU" dirty="0" smtClean="0"/>
              <a:t>Дебаты судит судейская коллегия (</a:t>
            </a:r>
            <a:r>
              <a:rPr lang="ru-RU" dirty="0" err="1" smtClean="0"/>
              <a:t>Jury</a:t>
            </a:r>
            <a:r>
              <a:rPr lang="ru-RU" dirty="0" smtClean="0"/>
              <a:t>), состоящая из 3–5 человек (это преподаватели и обучающиеся других классов/групп). По ходу дебатов они заполняют особые протоколы. По окончании игры судьи, не совещаясь между собой, принимают решение, какой команде отдать предпочтение по результатам дебатов, т.е. они определяют чьи аргументы и способ доказательства были наиболее убедительными.</a:t>
            </a:r>
          </a:p>
          <a:p>
            <a:pPr lvl="0">
              <a:lnSpc>
                <a:spcPct val="120000"/>
              </a:lnSpc>
            </a:pPr>
            <a:r>
              <a:rPr lang="ru-RU" dirty="0" smtClean="0"/>
              <a:t>Команда, набравшая большее количество голосов судей, побеждает.</a:t>
            </a:r>
          </a:p>
          <a:p>
            <a:pPr lvl="0">
              <a:lnSpc>
                <a:spcPct val="120000"/>
              </a:lnSpc>
            </a:pPr>
            <a:r>
              <a:rPr lang="ru-RU" dirty="0" smtClean="0"/>
              <a:t>Остальные обучающиеся класса/группы в период подготовки к игре помогают составлять кейс своей команде (все материалы к игре), а во время игры – они болеют за свою команду.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8272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Arial Black" pitchFamily="34" charset="0"/>
              </a:rPr>
              <a:t>Модифицированные дебаты </a:t>
            </a:r>
            <a:br>
              <a:rPr lang="ru-RU" sz="3200" b="1" dirty="0" smtClean="0">
                <a:latin typeface="Arial Black" pitchFamily="34" charset="0"/>
              </a:rPr>
            </a:br>
            <a:r>
              <a:rPr lang="ru-RU" sz="3200" b="1" dirty="0" smtClean="0">
                <a:latin typeface="Arial Black" pitchFamily="34" charset="0"/>
              </a:rPr>
              <a:t>на уроке английского языка </a:t>
            </a:r>
            <a:br>
              <a:rPr lang="ru-RU" sz="3200" b="1" dirty="0" smtClean="0">
                <a:latin typeface="Arial Black" pitchFamily="34" charset="0"/>
              </a:rPr>
            </a:br>
            <a:r>
              <a:rPr lang="ru-RU" sz="3200" b="1" dirty="0" smtClean="0">
                <a:latin typeface="Arial Black" pitchFamily="34" charset="0"/>
              </a:rPr>
              <a:t>«Проект школьной формы» </a:t>
            </a:r>
            <a:br>
              <a:rPr lang="ru-RU" sz="3200" b="1" dirty="0" smtClean="0">
                <a:latin typeface="Arial Black" pitchFamily="34" charset="0"/>
              </a:rPr>
            </a:br>
            <a:r>
              <a:rPr lang="ru-RU" sz="3200" b="1" dirty="0" smtClean="0">
                <a:latin typeface="Arial Black" pitchFamily="34" charset="0"/>
              </a:rPr>
              <a:t>в 5 классе</a:t>
            </a:r>
            <a:endParaRPr lang="ru-RU" sz="3200" b="1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7467600" cy="412592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Класс делится на группы (оптимальное количество рабочих групп- две). </a:t>
            </a:r>
          </a:p>
          <a:p>
            <a:r>
              <a:rPr lang="ru-RU" dirty="0" smtClean="0"/>
              <a:t>В каждой рабочей группе 3 человека (</a:t>
            </a:r>
            <a:r>
              <a:rPr lang="en-US" dirty="0" smtClean="0"/>
              <a:t>Speakers 1,2,3)</a:t>
            </a:r>
            <a:r>
              <a:rPr lang="ru-RU" dirty="0" smtClean="0"/>
              <a:t>.</a:t>
            </a:r>
          </a:p>
          <a:p>
            <a:r>
              <a:rPr lang="ru-RU" dirty="0" smtClean="0"/>
              <a:t>Формируется жюри-эксперты (</a:t>
            </a:r>
            <a:r>
              <a:rPr lang="en-US" dirty="0" smtClean="0"/>
              <a:t>Jury</a:t>
            </a:r>
            <a:r>
              <a:rPr lang="ru-RU" dirty="0" smtClean="0"/>
              <a:t>) и определяется </a:t>
            </a:r>
            <a:r>
              <a:rPr lang="en-US" dirty="0" smtClean="0"/>
              <a:t>Timekeeper.</a:t>
            </a:r>
            <a:endParaRPr lang="ru-RU" dirty="0" smtClean="0"/>
          </a:p>
          <a:p>
            <a:r>
              <a:rPr lang="ru-RU" dirty="0" smtClean="0"/>
              <a:t>Рабочим группам даётся задание: «Создать проект школьной формы»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dirty="0" smtClean="0"/>
          </a:p>
          <a:p>
            <a:pPr marL="0" indent="0" algn="ctr">
              <a:buNone/>
            </a:pPr>
            <a:r>
              <a:rPr lang="ru-RU" sz="3600" dirty="0" smtClean="0"/>
              <a:t>Я </a:t>
            </a:r>
            <a:r>
              <a:rPr lang="ru-RU" sz="3600" dirty="0"/>
              <a:t>пришел сюда спорить,</a:t>
            </a:r>
          </a:p>
          <a:p>
            <a:pPr marL="0" indent="0" algn="ctr">
              <a:buNone/>
            </a:pPr>
            <a:r>
              <a:rPr lang="ru-RU" sz="3600" dirty="0"/>
              <a:t>чтобы научиться мыслить.</a:t>
            </a:r>
          </a:p>
          <a:p>
            <a:pPr marL="0" indent="0" algn="ctr">
              <a:buNone/>
            </a:pPr>
            <a:endParaRPr lang="ru-RU" sz="3600" dirty="0" smtClean="0"/>
          </a:p>
          <a:p>
            <a:pPr marL="0" indent="0" algn="ctr">
              <a:buNone/>
            </a:pPr>
            <a:r>
              <a:rPr lang="ru-RU" sz="3600" dirty="0"/>
              <a:t>	</a:t>
            </a:r>
            <a:r>
              <a:rPr lang="ru-RU" sz="3600" dirty="0" smtClean="0"/>
              <a:t>		</a:t>
            </a:r>
          </a:p>
          <a:p>
            <a:pPr marL="0" indent="0" algn="ctr">
              <a:buNone/>
            </a:pPr>
            <a:r>
              <a:rPr lang="ru-RU" sz="3600" dirty="0"/>
              <a:t>	</a:t>
            </a:r>
            <a:r>
              <a:rPr lang="ru-RU" sz="3600" dirty="0" smtClean="0"/>
              <a:t>		Л.Ф</a:t>
            </a:r>
            <a:r>
              <a:rPr lang="ru-RU" sz="3600" dirty="0"/>
              <a:t>. Лосев</a:t>
            </a:r>
          </a:p>
        </p:txBody>
      </p:sp>
    </p:spTree>
    <p:extLst>
      <p:ext uri="{BB962C8B-B14F-4D97-AF65-F5344CB8AC3E}">
        <p14:creationId xmlns:p14="http://schemas.microsoft.com/office/powerpoint/2010/main" xmlns="" val="351474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Порядок выступлений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5500" b="1" dirty="0" smtClean="0"/>
              <a:t>Работа в группах- создание проекта школьной формы, распределение ролей, обсуждение содержания выступлений (10-15 мин)</a:t>
            </a:r>
          </a:p>
          <a:p>
            <a:pPr>
              <a:lnSpc>
                <a:spcPct val="120000"/>
              </a:lnSpc>
            </a:pPr>
            <a:r>
              <a:rPr lang="en-US" sz="5500" b="1" dirty="0" smtClean="0"/>
              <a:t>Team 1 Speaker 1 </a:t>
            </a:r>
            <a:r>
              <a:rPr lang="ru-RU" sz="5500" dirty="0" smtClean="0"/>
              <a:t>– презентация проекта школьной формы, описание элементов       одежды, дизайна, цветовой гаммы (3 мин)</a:t>
            </a:r>
            <a:endParaRPr lang="en-US" sz="5500" dirty="0" smtClean="0"/>
          </a:p>
          <a:p>
            <a:pPr>
              <a:lnSpc>
                <a:spcPct val="120000"/>
              </a:lnSpc>
            </a:pPr>
            <a:r>
              <a:rPr lang="en-US" sz="5500" b="1" dirty="0" smtClean="0"/>
              <a:t>Team 1 Speaker 2</a:t>
            </a:r>
            <a:r>
              <a:rPr lang="ru-RU" sz="5500" dirty="0" smtClean="0"/>
              <a:t>- объяснение, почему выбрали именно такой дизайн и цвет (3 мин)</a:t>
            </a:r>
            <a:endParaRPr lang="en-US" sz="5500" dirty="0" smtClean="0"/>
          </a:p>
          <a:p>
            <a:pPr>
              <a:lnSpc>
                <a:spcPct val="120000"/>
              </a:lnSpc>
            </a:pPr>
            <a:r>
              <a:rPr lang="en-US" sz="5500" b="1" dirty="0" smtClean="0"/>
              <a:t>Team 2 Speaker 3</a:t>
            </a:r>
            <a:r>
              <a:rPr lang="ru-RU" sz="5500" b="1" dirty="0" smtClean="0"/>
              <a:t> </a:t>
            </a:r>
            <a:r>
              <a:rPr lang="ru-RU" sz="5500" dirty="0" smtClean="0"/>
              <a:t>– задаёт уточняющие вопросы (2 мин)</a:t>
            </a:r>
            <a:endParaRPr lang="en-US" sz="5500" dirty="0" smtClean="0"/>
          </a:p>
          <a:p>
            <a:pPr>
              <a:lnSpc>
                <a:spcPct val="120000"/>
              </a:lnSpc>
            </a:pPr>
            <a:r>
              <a:rPr lang="en-US" sz="5500" b="1" dirty="0" smtClean="0"/>
              <a:t>Team 1 Speaker </a:t>
            </a:r>
            <a:r>
              <a:rPr lang="ru-RU" sz="5500" b="1" dirty="0" smtClean="0"/>
              <a:t>3- </a:t>
            </a:r>
            <a:r>
              <a:rPr lang="ru-RU" sz="5500" dirty="0" smtClean="0"/>
              <a:t>отвечает на вопросы оппонента (2 мин)</a:t>
            </a:r>
            <a:endParaRPr lang="en-US" sz="5500" dirty="0" smtClean="0"/>
          </a:p>
          <a:p>
            <a:pPr>
              <a:lnSpc>
                <a:spcPct val="120000"/>
              </a:lnSpc>
            </a:pPr>
            <a:r>
              <a:rPr lang="en-US" sz="5500" b="1" dirty="0" smtClean="0"/>
              <a:t>Team 2 Speaker 1</a:t>
            </a:r>
            <a:r>
              <a:rPr lang="ru-RU" sz="5500" dirty="0" smtClean="0"/>
              <a:t>- презентация проекта школьной формы, описание элементов одежды, дизайна, цветовой гаммы (3 мин)</a:t>
            </a:r>
            <a:endParaRPr lang="en-US" sz="5500" dirty="0" smtClean="0"/>
          </a:p>
          <a:p>
            <a:pPr>
              <a:lnSpc>
                <a:spcPct val="120000"/>
              </a:lnSpc>
            </a:pPr>
            <a:r>
              <a:rPr lang="en-US" sz="5500" b="1" dirty="0" smtClean="0"/>
              <a:t>Team 2 Speaker 2</a:t>
            </a:r>
            <a:r>
              <a:rPr lang="ru-RU" sz="5500" dirty="0" smtClean="0"/>
              <a:t>-объяснение, почему выбрали именно такой дизайн и цвет (3 мин)</a:t>
            </a:r>
            <a:endParaRPr lang="en-US" sz="5500" dirty="0" smtClean="0"/>
          </a:p>
          <a:p>
            <a:pPr>
              <a:lnSpc>
                <a:spcPct val="120000"/>
              </a:lnSpc>
            </a:pPr>
            <a:r>
              <a:rPr lang="en-US" sz="5500" b="1" dirty="0" smtClean="0"/>
              <a:t>Team 1 Speaker 3</a:t>
            </a:r>
            <a:r>
              <a:rPr lang="ru-RU" sz="5500" dirty="0" smtClean="0"/>
              <a:t>-задаёт уточняющие вопросы (2 мин)</a:t>
            </a:r>
            <a:endParaRPr lang="en-US" sz="5500" dirty="0" smtClean="0"/>
          </a:p>
          <a:p>
            <a:pPr>
              <a:lnSpc>
                <a:spcPct val="120000"/>
              </a:lnSpc>
            </a:pPr>
            <a:r>
              <a:rPr lang="en-US" sz="5500" b="1" dirty="0" smtClean="0"/>
              <a:t>Team 2 Speaker</a:t>
            </a:r>
            <a:r>
              <a:rPr lang="ru-RU" sz="5500" b="1" dirty="0" smtClean="0"/>
              <a:t> 3- </a:t>
            </a:r>
            <a:r>
              <a:rPr lang="ru-RU" sz="5500" dirty="0" smtClean="0"/>
              <a:t>отвечает на вопросы оппонента (2 мин)</a:t>
            </a:r>
          </a:p>
          <a:p>
            <a:pPr>
              <a:lnSpc>
                <a:spcPct val="120000"/>
              </a:lnSpc>
            </a:pPr>
            <a:r>
              <a:rPr lang="ru-RU" sz="5500" dirty="0" smtClean="0"/>
              <a:t>Эксперты жюри знакомят команды с информацией о школьной форме в разных странах. Участники команд обсуждают достоинства и недостатки (</a:t>
            </a:r>
            <a:r>
              <a:rPr lang="ru-RU" sz="5500" b="1" dirty="0" smtClean="0"/>
              <a:t>свободная дискуссия</a:t>
            </a:r>
            <a:r>
              <a:rPr lang="ru-RU" sz="5500" dirty="0" smtClean="0"/>
              <a:t>-  5 мин)</a:t>
            </a:r>
          </a:p>
          <a:p>
            <a:pPr>
              <a:lnSpc>
                <a:spcPct val="120000"/>
              </a:lnSpc>
            </a:pPr>
            <a:r>
              <a:rPr lang="ru-RU" sz="5500" b="1" dirty="0" smtClean="0"/>
              <a:t>Решение жюри</a:t>
            </a:r>
            <a:endParaRPr lang="en-US" sz="5500" b="1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669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dirty="0" smtClean="0"/>
              <a:t>Результативность </a:t>
            </a:r>
            <a:r>
              <a:rPr lang="ru-RU" sz="2800" dirty="0"/>
              <a:t>обучения в современных условиях связана с переходом к личностно-ориентированным, развивающим технологиям, которые помогают не только приобрести знания, умения и навыки по предмету, но и сформировать </a:t>
            </a:r>
            <a:r>
              <a:rPr lang="ru-RU" sz="2800" i="1" dirty="0" smtClean="0"/>
              <a:t>компетенции и универсальные учебные действия</a:t>
            </a:r>
            <a:r>
              <a:rPr lang="ru-RU" sz="2800" dirty="0" smtClean="0"/>
              <a:t>, </a:t>
            </a:r>
            <a:r>
              <a:rPr lang="ru-RU" sz="2800" dirty="0"/>
              <a:t>необходимые для адаптации в современном обществе</a:t>
            </a:r>
            <a:r>
              <a:rPr lang="ru-RU" sz="2800" dirty="0" smtClean="0"/>
              <a:t>.</a:t>
            </a:r>
          </a:p>
          <a:p>
            <a:pPr marL="0" indent="0" algn="ctr">
              <a:buNone/>
            </a:pPr>
            <a:r>
              <a:rPr lang="ru-RU" sz="2800" dirty="0" smtClean="0">
                <a:latin typeface="Comic Sans MS" pitchFamily="66" charset="0"/>
              </a:rPr>
              <a:t> Одной из таких технологий является технология 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«Дебаты».</a:t>
            </a:r>
          </a:p>
          <a:p>
            <a:pPr marL="0" indent="0" algn="ctr">
              <a:buNone/>
            </a:pP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5977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404664"/>
            <a:ext cx="7756263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Что такое Дебаты?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	«</a:t>
            </a:r>
            <a:r>
              <a:rPr lang="ru-RU" dirty="0"/>
              <a:t>Деба́ты (</a:t>
            </a:r>
            <a:r>
              <a:rPr lang="ru-RU" u="sng" dirty="0">
                <a:hlinkClick r:id="rId2" tooltip="Английский язык"/>
              </a:rPr>
              <a:t>англ.</a:t>
            </a:r>
            <a:r>
              <a:rPr lang="ru-RU" dirty="0"/>
              <a:t> debate, debating) — это формальный метод ведения спора, при котором стороны взаимодействуют друг с другом, представляя определенные точки зрения, с целью убедить третью сторону (зрителей, судей и т. д.)</a:t>
            </a:r>
          </a:p>
          <a:p>
            <a:pPr marL="0" indent="0">
              <a:buNone/>
            </a:pPr>
            <a:r>
              <a:rPr lang="ru-RU" i="1" dirty="0" smtClean="0"/>
              <a:t>	Дебаты</a:t>
            </a:r>
            <a:r>
              <a:rPr lang="ru-RU" dirty="0" smtClean="0"/>
              <a:t> </a:t>
            </a:r>
            <a:r>
              <a:rPr lang="ru-RU" dirty="0"/>
              <a:t>– современная педагогическая технология, представляющая собой особую форму дискуссии, которая проводится по определенным правилам.</a:t>
            </a:r>
            <a:br>
              <a:rPr lang="ru-RU" dirty="0"/>
            </a:br>
            <a:r>
              <a:rPr lang="ru-RU" i="1" dirty="0"/>
              <a:t>          Дебаты</a:t>
            </a:r>
            <a:r>
              <a:rPr lang="ru-RU" dirty="0"/>
              <a:t> – соревнование между «играющими», действия которых ограничены определенными условиями и правилами.</a:t>
            </a:r>
            <a:br>
              <a:rPr lang="ru-RU" dirty="0"/>
            </a:br>
            <a:r>
              <a:rPr lang="ru-RU" i="1" dirty="0"/>
              <a:t>         Дебаты</a:t>
            </a:r>
            <a:r>
              <a:rPr lang="ru-RU" dirty="0"/>
              <a:t> – целенаправленный и упорядоченный, структурированный обмен идеями, суждениями, мнениями.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444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39552" y="260648"/>
            <a:ext cx="8317418" cy="6421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533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200" y="620688"/>
            <a:ext cx="8764847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0614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B0F0"/>
                </a:solidFill>
                <a:latin typeface="Comic Sans MS" pitchFamily="66" charset="0"/>
              </a:rPr>
              <a:t>Дебаты в учебном процессе в</a:t>
            </a:r>
            <a:r>
              <a:rPr lang="uk-UA" sz="3600" b="1" dirty="0" smtClean="0">
                <a:solidFill>
                  <a:srgbClr val="00B0F0"/>
                </a:solidFill>
                <a:latin typeface="Comic Sans MS" pitchFamily="66" charset="0"/>
              </a:rPr>
              <a:t>стре</a:t>
            </a:r>
            <a:r>
              <a:rPr lang="ru-RU" sz="3600" b="1" dirty="0" smtClean="0">
                <a:solidFill>
                  <a:srgbClr val="00B0F0"/>
                </a:solidFill>
                <a:latin typeface="Comic Sans MS" pitchFamily="66" charset="0"/>
              </a:rPr>
              <a:t>чаются в следующих формах: </a:t>
            </a:r>
            <a:endParaRPr lang="ru-RU" sz="36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7467600" cy="4752528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как </a:t>
            </a:r>
            <a:r>
              <a:rPr lang="ru-RU" dirty="0">
                <a:latin typeface="Comic Sans MS" pitchFamily="66" charset="0"/>
              </a:rPr>
              <a:t>форма урока; 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как </a:t>
            </a:r>
            <a:r>
              <a:rPr lang="ru-RU" dirty="0">
                <a:latin typeface="Comic Sans MS" pitchFamily="66" charset="0"/>
              </a:rPr>
              <a:t>элемент урока: актуализация знаний, организация самостоятельной работы учеников, обобщение, систематизация, закрепление учебного материала, обеспечение "обратной связи"; 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как </a:t>
            </a:r>
            <a:r>
              <a:rPr lang="ru-RU" dirty="0">
                <a:latin typeface="Comic Sans MS" pitchFamily="66" charset="0"/>
              </a:rPr>
              <a:t>форма аттестации и тестирования учащихся.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260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87175530"/>
              </p:ext>
            </p:extLst>
          </p:nvPr>
        </p:nvGraphicFramePr>
        <p:xfrm>
          <a:off x="457200" y="1052736"/>
          <a:ext cx="8363272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55650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16561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Формирование УУД при использовании технологии «Дебаты»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507288" cy="4680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Познавательные </a:t>
            </a:r>
          </a:p>
          <a:p>
            <a:r>
              <a:rPr lang="ru-RU" dirty="0" smtClean="0"/>
              <a:t>1. Формирование и развитие основ читательской компетенции</a:t>
            </a:r>
          </a:p>
          <a:p>
            <a:r>
              <a:rPr lang="ru-RU" dirty="0" smtClean="0"/>
              <a:t>2. Формирование умений и навыков, связанных с культурой устной и письменной речи</a:t>
            </a:r>
          </a:p>
          <a:p>
            <a:r>
              <a:rPr lang="ru-RU" dirty="0" smtClean="0"/>
              <a:t>3. Формирование основ реализации проектно-исследовательской деятельности</a:t>
            </a:r>
          </a:p>
          <a:p>
            <a:r>
              <a:rPr lang="ru-RU" dirty="0" smtClean="0"/>
              <a:t>4. Овладение логическими действиями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1515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276</TotalTime>
  <Words>1202</Words>
  <Application>Microsoft Office PowerPoint</Application>
  <PresentationFormat>Экран (4:3)</PresentationFormat>
  <Paragraphs>161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Technic</vt:lpstr>
      <vt:lpstr> технология «дебаты» как средство формирования ууд</vt:lpstr>
      <vt:lpstr>Слайд 2</vt:lpstr>
      <vt:lpstr>Слайд 3</vt:lpstr>
      <vt:lpstr>Что такое Дебаты?</vt:lpstr>
      <vt:lpstr>Слайд 5</vt:lpstr>
      <vt:lpstr>Слайд 6</vt:lpstr>
      <vt:lpstr>Дебаты в учебном процессе встречаются в следующих формах: </vt:lpstr>
      <vt:lpstr>Слайд 8</vt:lpstr>
      <vt:lpstr>Формирование УУД при использовании технологии «Дебаты»</vt:lpstr>
      <vt:lpstr>Формирование УУД при использовании технологии «Дебаты»</vt:lpstr>
      <vt:lpstr>Формирование УУД при использовании технологии «Дебаты»</vt:lpstr>
      <vt:lpstr>Формирование УУД при использовании технологии «Дебаты»</vt:lpstr>
      <vt:lpstr>Принципы дебатов:  </vt:lpstr>
      <vt:lpstr>Основные элементы дебатов: </vt:lpstr>
      <vt:lpstr>Формат дебатов предусматривает: </vt:lpstr>
      <vt:lpstr>Порядок проведения дебатов </vt:lpstr>
      <vt:lpstr>Слайд 17</vt:lpstr>
      <vt:lpstr>Слайд 18</vt:lpstr>
      <vt:lpstr>Модифицированные дебаты  на уроке английского языка  «Проект школьной формы»  в 5 классе</vt:lpstr>
      <vt:lpstr>Порядок выступлений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ТЕХНОЛОГИИ «ДЕБАТЫ» В ПРОЦЕССЕ ОБРАЗОВАНИЯ.</dc:title>
  <dc:creator>DNA7 X86</dc:creator>
  <cp:lastModifiedBy>ната</cp:lastModifiedBy>
  <cp:revision>26</cp:revision>
  <dcterms:created xsi:type="dcterms:W3CDTF">2014-04-01T03:25:52Z</dcterms:created>
  <dcterms:modified xsi:type="dcterms:W3CDTF">2015-12-23T07:15:30Z</dcterms:modified>
</cp:coreProperties>
</file>