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70" r:id="rId14"/>
    <p:sldId id="272" r:id="rId15"/>
    <p:sldId id="277" r:id="rId16"/>
    <p:sldId id="276" r:id="rId17"/>
    <p:sldId id="274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26" autoAdjust="0"/>
    <p:restoredTop sz="94671" autoAdjust="0"/>
  </p:normalViewPr>
  <p:slideViewPr>
    <p:cSldViewPr>
      <p:cViewPr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96C2E2-7C41-4CF4-B2AC-8422B20891C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3B63F0-8027-4A33-B5F8-5E5A4E1197D3}">
      <dgm:prSet/>
      <dgm:spPr/>
      <dgm:t>
        <a:bodyPr/>
        <a:lstStyle/>
        <a:p>
          <a:pPr rtl="0"/>
          <a:r>
            <a:rPr lang="ru-RU" dirty="0" smtClean="0"/>
            <a:t>Содержание</a:t>
          </a:r>
          <a:endParaRPr lang="ru-RU" dirty="0"/>
        </a:p>
      </dgm:t>
    </dgm:pt>
    <dgm:pt modelId="{6FA76317-324B-41EC-9B7A-2EE22A84F8A1}" type="parTrans" cxnId="{C632971C-91C7-4AF1-8264-F78F230FDCC7}">
      <dgm:prSet/>
      <dgm:spPr/>
      <dgm:t>
        <a:bodyPr/>
        <a:lstStyle/>
        <a:p>
          <a:endParaRPr lang="ru-RU"/>
        </a:p>
      </dgm:t>
    </dgm:pt>
    <dgm:pt modelId="{50DCE365-B941-4E1C-BFB2-C2BFDA0E6EDF}" type="sibTrans" cxnId="{C632971C-91C7-4AF1-8264-F78F230FDCC7}">
      <dgm:prSet/>
      <dgm:spPr/>
      <dgm:t>
        <a:bodyPr/>
        <a:lstStyle/>
        <a:p>
          <a:endParaRPr lang="ru-RU"/>
        </a:p>
      </dgm:t>
    </dgm:pt>
    <dgm:pt modelId="{34F88AF1-AEF5-42D7-AC8E-DBB4B425FFC1}">
      <dgm:prSet/>
      <dgm:spPr/>
      <dgm:t>
        <a:bodyPr/>
        <a:lstStyle/>
        <a:p>
          <a:pPr rtl="0"/>
          <a:r>
            <a:rPr lang="ru-RU" dirty="0" smtClean="0"/>
            <a:t>Цели и задачи</a:t>
          </a:r>
          <a:endParaRPr lang="ru-RU" dirty="0"/>
        </a:p>
      </dgm:t>
    </dgm:pt>
    <dgm:pt modelId="{BAB6481C-5466-4093-BC91-536D875A9092}" type="parTrans" cxnId="{4193A7CC-EB35-47A8-804C-A01C60BC8852}">
      <dgm:prSet/>
      <dgm:spPr/>
      <dgm:t>
        <a:bodyPr/>
        <a:lstStyle/>
        <a:p>
          <a:endParaRPr lang="ru-RU"/>
        </a:p>
      </dgm:t>
    </dgm:pt>
    <dgm:pt modelId="{B67431E7-BFDA-4D0C-91F5-99EFE4F908E1}" type="sibTrans" cxnId="{4193A7CC-EB35-47A8-804C-A01C60BC8852}">
      <dgm:prSet/>
      <dgm:spPr/>
      <dgm:t>
        <a:bodyPr/>
        <a:lstStyle/>
        <a:p>
          <a:endParaRPr lang="ru-RU"/>
        </a:p>
      </dgm:t>
    </dgm:pt>
    <dgm:pt modelId="{00007C40-3FDF-4E5E-9D19-4AED39229F2E}">
      <dgm:prSet/>
      <dgm:spPr/>
      <dgm:t>
        <a:bodyPr/>
        <a:lstStyle/>
        <a:p>
          <a:pPr rtl="0"/>
          <a:r>
            <a:rPr lang="ru-RU" dirty="0" smtClean="0"/>
            <a:t>Штрихи биографии </a:t>
          </a:r>
          <a:r>
            <a:rPr lang="ru-RU" dirty="0" err="1" smtClean="0"/>
            <a:t>К.Черни</a:t>
          </a:r>
          <a:r>
            <a:rPr lang="ru-RU" dirty="0" smtClean="0"/>
            <a:t>.</a:t>
          </a:r>
          <a:endParaRPr lang="ru-RU" dirty="0"/>
        </a:p>
      </dgm:t>
    </dgm:pt>
    <dgm:pt modelId="{6D677AA9-C246-40E8-BE7A-3F2DE78A0DB8}" type="parTrans" cxnId="{7D2C8A06-C6B7-42AB-BD30-33B40FAA7E22}">
      <dgm:prSet/>
      <dgm:spPr/>
      <dgm:t>
        <a:bodyPr/>
        <a:lstStyle/>
        <a:p>
          <a:endParaRPr lang="ru-RU"/>
        </a:p>
      </dgm:t>
    </dgm:pt>
    <dgm:pt modelId="{343A9683-6391-41DE-8413-6F97A55D19DF}" type="sibTrans" cxnId="{7D2C8A06-C6B7-42AB-BD30-33B40FAA7E22}">
      <dgm:prSet/>
      <dgm:spPr/>
      <dgm:t>
        <a:bodyPr/>
        <a:lstStyle/>
        <a:p>
          <a:endParaRPr lang="ru-RU"/>
        </a:p>
      </dgm:t>
    </dgm:pt>
    <dgm:pt modelId="{BE7E5FC6-50F3-4048-8666-78D33442907D}">
      <dgm:prSet/>
      <dgm:spPr/>
      <dgm:t>
        <a:bodyPr/>
        <a:lstStyle/>
        <a:p>
          <a:pPr rtl="0"/>
          <a:r>
            <a:rPr lang="ru-RU" smtClean="0"/>
            <a:t>Педагогические взгляды К.Черни.</a:t>
          </a:r>
          <a:endParaRPr lang="ru-RU"/>
        </a:p>
      </dgm:t>
    </dgm:pt>
    <dgm:pt modelId="{D92F8D27-394C-4386-87C9-98C485D63050}" type="parTrans" cxnId="{4F59068D-EBD8-434C-8C71-706AD16BD726}">
      <dgm:prSet/>
      <dgm:spPr/>
      <dgm:t>
        <a:bodyPr/>
        <a:lstStyle/>
        <a:p>
          <a:endParaRPr lang="ru-RU"/>
        </a:p>
      </dgm:t>
    </dgm:pt>
    <dgm:pt modelId="{B4F3622C-1F7A-4660-930F-CB7881CED5CA}" type="sibTrans" cxnId="{4F59068D-EBD8-434C-8C71-706AD16BD726}">
      <dgm:prSet/>
      <dgm:spPr/>
      <dgm:t>
        <a:bodyPr/>
        <a:lstStyle/>
        <a:p>
          <a:endParaRPr lang="ru-RU"/>
        </a:p>
      </dgm:t>
    </dgm:pt>
    <dgm:pt modelId="{30F47F98-CBCB-41A8-B182-0BC0250156BA}">
      <dgm:prSet/>
      <dgm:spPr/>
      <dgm:t>
        <a:bodyPr/>
        <a:lstStyle/>
        <a:p>
          <a:pPr rtl="0"/>
          <a:r>
            <a:rPr lang="ru-RU" dirty="0" smtClean="0"/>
            <a:t>Энциклопедия фортепианной техники.</a:t>
          </a:r>
          <a:endParaRPr lang="ru-RU" dirty="0"/>
        </a:p>
      </dgm:t>
    </dgm:pt>
    <dgm:pt modelId="{9ADCEB21-1357-4F45-8C0E-0060359F54B1}" type="parTrans" cxnId="{268E06DB-301B-415B-B0C3-8C42E9197DAC}">
      <dgm:prSet/>
      <dgm:spPr/>
      <dgm:t>
        <a:bodyPr/>
        <a:lstStyle/>
        <a:p>
          <a:endParaRPr lang="ru-RU"/>
        </a:p>
      </dgm:t>
    </dgm:pt>
    <dgm:pt modelId="{8BE0B37F-B96F-4B00-A085-E90946A4D8EB}" type="sibTrans" cxnId="{268E06DB-301B-415B-B0C3-8C42E9197DAC}">
      <dgm:prSet/>
      <dgm:spPr/>
      <dgm:t>
        <a:bodyPr/>
        <a:lstStyle/>
        <a:p>
          <a:endParaRPr lang="ru-RU"/>
        </a:p>
      </dgm:t>
    </dgm:pt>
    <dgm:pt modelId="{0D44810B-499E-4402-8AAB-D08FD3B88DDF}">
      <dgm:prSet/>
      <dgm:spPr/>
      <dgm:t>
        <a:bodyPr/>
        <a:lstStyle/>
        <a:p>
          <a:pPr rtl="0"/>
          <a:r>
            <a:rPr lang="ru-RU" smtClean="0"/>
            <a:t>К.Черни. Этюды для начинающих.</a:t>
          </a:r>
          <a:endParaRPr lang="ru-RU"/>
        </a:p>
      </dgm:t>
    </dgm:pt>
    <dgm:pt modelId="{CF75B5C7-8120-4AC5-9254-35C1083ADBB4}" type="parTrans" cxnId="{CBBD6AC8-C70F-4A67-AF58-C7A83D82B8F0}">
      <dgm:prSet/>
      <dgm:spPr/>
      <dgm:t>
        <a:bodyPr/>
        <a:lstStyle/>
        <a:p>
          <a:endParaRPr lang="ru-RU"/>
        </a:p>
      </dgm:t>
    </dgm:pt>
    <dgm:pt modelId="{4FB143BA-AF3F-4E2E-BEA3-A9DE64A7D070}" type="sibTrans" cxnId="{CBBD6AC8-C70F-4A67-AF58-C7A83D82B8F0}">
      <dgm:prSet/>
      <dgm:spPr/>
      <dgm:t>
        <a:bodyPr/>
        <a:lstStyle/>
        <a:p>
          <a:endParaRPr lang="ru-RU"/>
        </a:p>
      </dgm:t>
    </dgm:pt>
    <dgm:pt modelId="{F8F40519-7909-41AF-9FBB-A44F1669C954}">
      <dgm:prSet/>
      <dgm:spPr/>
      <dgm:t>
        <a:bodyPr/>
        <a:lstStyle/>
        <a:p>
          <a:pPr rtl="0"/>
          <a:r>
            <a:rPr lang="ru-RU" smtClean="0"/>
            <a:t>Методические рекомендации.</a:t>
          </a:r>
          <a:endParaRPr lang="ru-RU"/>
        </a:p>
      </dgm:t>
    </dgm:pt>
    <dgm:pt modelId="{D04F0FB3-47FB-4A0A-BB8F-86A9A217942C}" type="parTrans" cxnId="{FE428242-BC51-4939-B121-1667A3C96E5A}">
      <dgm:prSet/>
      <dgm:spPr/>
      <dgm:t>
        <a:bodyPr/>
        <a:lstStyle/>
        <a:p>
          <a:endParaRPr lang="ru-RU"/>
        </a:p>
      </dgm:t>
    </dgm:pt>
    <dgm:pt modelId="{A23D7AC5-9EA9-44BA-9FC9-239D839AEA28}" type="sibTrans" cxnId="{FE428242-BC51-4939-B121-1667A3C96E5A}">
      <dgm:prSet/>
      <dgm:spPr/>
      <dgm:t>
        <a:bodyPr/>
        <a:lstStyle/>
        <a:p>
          <a:endParaRPr lang="ru-RU"/>
        </a:p>
      </dgm:t>
    </dgm:pt>
    <dgm:pt modelId="{6FC5AC00-5672-40F0-B64B-C8E1859104CD}">
      <dgm:prSet/>
      <dgm:spPr/>
      <dgm:t>
        <a:bodyPr/>
        <a:lstStyle/>
        <a:p>
          <a:pPr rtl="0"/>
          <a:r>
            <a:rPr lang="ru-RU" smtClean="0"/>
            <a:t>Заключение.</a:t>
          </a:r>
          <a:endParaRPr lang="ru-RU"/>
        </a:p>
      </dgm:t>
    </dgm:pt>
    <dgm:pt modelId="{57CEF3A4-AE6A-48AB-8819-1A8D87236BCC}" type="parTrans" cxnId="{6B078421-F1E6-48D8-94FC-767A834FD051}">
      <dgm:prSet/>
      <dgm:spPr/>
      <dgm:t>
        <a:bodyPr/>
        <a:lstStyle/>
        <a:p>
          <a:endParaRPr lang="ru-RU"/>
        </a:p>
      </dgm:t>
    </dgm:pt>
    <dgm:pt modelId="{15687120-66E6-4C2A-AE6B-803A92BC61EE}" type="sibTrans" cxnId="{6B078421-F1E6-48D8-94FC-767A834FD051}">
      <dgm:prSet/>
      <dgm:spPr/>
      <dgm:t>
        <a:bodyPr/>
        <a:lstStyle/>
        <a:p>
          <a:endParaRPr lang="ru-RU"/>
        </a:p>
      </dgm:t>
    </dgm:pt>
    <dgm:pt modelId="{D2A518E4-97B1-4038-B071-85F77831A949}">
      <dgm:prSet/>
      <dgm:spPr/>
      <dgm:t>
        <a:bodyPr/>
        <a:lstStyle/>
        <a:p>
          <a:pPr rtl="0"/>
          <a:r>
            <a:rPr lang="ru-RU" smtClean="0"/>
            <a:t>Литература и источники.</a:t>
          </a:r>
          <a:endParaRPr lang="ru-RU"/>
        </a:p>
      </dgm:t>
    </dgm:pt>
    <dgm:pt modelId="{490A7392-77AF-4EEF-9CF4-AA36EC97C209}" type="parTrans" cxnId="{BE156732-B44E-4E16-969F-0C96AEAC00EA}">
      <dgm:prSet/>
      <dgm:spPr/>
      <dgm:t>
        <a:bodyPr/>
        <a:lstStyle/>
        <a:p>
          <a:endParaRPr lang="ru-RU"/>
        </a:p>
      </dgm:t>
    </dgm:pt>
    <dgm:pt modelId="{9D7CF3C6-DC61-4D7D-B66E-83C3D8F6E593}" type="sibTrans" cxnId="{BE156732-B44E-4E16-969F-0C96AEAC00EA}">
      <dgm:prSet/>
      <dgm:spPr/>
      <dgm:t>
        <a:bodyPr/>
        <a:lstStyle/>
        <a:p>
          <a:endParaRPr lang="ru-RU"/>
        </a:p>
      </dgm:t>
    </dgm:pt>
    <dgm:pt modelId="{B0F48DC2-3045-4C05-BA94-8CF1F67C2A6B}" type="pres">
      <dgm:prSet presAssocID="{1C96C2E2-7C41-4CF4-B2AC-8422B20891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1671F7-DDE9-4F1E-A27E-4CB55DF0D706}" type="pres">
      <dgm:prSet presAssocID="{123B63F0-8027-4A33-B5F8-5E5A4E1197D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EF5CD-07F8-4CD4-81B7-C04FFA9565F5}" type="pres">
      <dgm:prSet presAssocID="{50DCE365-B941-4E1C-BFB2-C2BFDA0E6EDF}" presName="sibTrans" presStyleLbl="sibTrans2D1" presStyleIdx="0" presStyleCnt="8"/>
      <dgm:spPr/>
      <dgm:t>
        <a:bodyPr/>
        <a:lstStyle/>
        <a:p>
          <a:endParaRPr lang="ru-RU"/>
        </a:p>
      </dgm:t>
    </dgm:pt>
    <dgm:pt modelId="{CAE29FD7-720F-4946-A276-673617A6CBFF}" type="pres">
      <dgm:prSet presAssocID="{50DCE365-B941-4E1C-BFB2-C2BFDA0E6ED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A3328CB7-8F6E-40AE-823B-814C2101D37C}" type="pres">
      <dgm:prSet presAssocID="{34F88AF1-AEF5-42D7-AC8E-DBB4B425FFC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5654E-867F-426B-84F6-C116FB53D5BF}" type="pres">
      <dgm:prSet presAssocID="{B67431E7-BFDA-4D0C-91F5-99EFE4F908E1}" presName="sibTrans" presStyleLbl="sibTrans2D1" presStyleIdx="1" presStyleCnt="8"/>
      <dgm:spPr/>
      <dgm:t>
        <a:bodyPr/>
        <a:lstStyle/>
        <a:p>
          <a:endParaRPr lang="ru-RU"/>
        </a:p>
      </dgm:t>
    </dgm:pt>
    <dgm:pt modelId="{28C15450-6959-477E-B78A-EEF027999970}" type="pres">
      <dgm:prSet presAssocID="{B67431E7-BFDA-4D0C-91F5-99EFE4F908E1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D0FD7F10-2791-4F5C-B457-102F394742E6}" type="pres">
      <dgm:prSet presAssocID="{00007C40-3FDF-4E5E-9D19-4AED39229F2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0DD30-9F7D-47FC-8C34-CF9EA895595F}" type="pres">
      <dgm:prSet presAssocID="{343A9683-6391-41DE-8413-6F97A55D19DF}" presName="sibTrans" presStyleLbl="sibTrans2D1" presStyleIdx="2" presStyleCnt="8"/>
      <dgm:spPr/>
      <dgm:t>
        <a:bodyPr/>
        <a:lstStyle/>
        <a:p>
          <a:endParaRPr lang="ru-RU"/>
        </a:p>
      </dgm:t>
    </dgm:pt>
    <dgm:pt modelId="{1A9F6336-3867-485C-A994-3E4A02C1A8EC}" type="pres">
      <dgm:prSet presAssocID="{343A9683-6391-41DE-8413-6F97A55D19DF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348236A5-7221-42C1-B49E-15912EE36FEF}" type="pres">
      <dgm:prSet presAssocID="{BE7E5FC6-50F3-4048-8666-78D33442907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DA572-DE19-43A4-81CE-D03DB9F2A31C}" type="pres">
      <dgm:prSet presAssocID="{B4F3622C-1F7A-4660-930F-CB7881CED5CA}" presName="sibTrans" presStyleLbl="sibTrans2D1" presStyleIdx="3" presStyleCnt="8"/>
      <dgm:spPr/>
      <dgm:t>
        <a:bodyPr/>
        <a:lstStyle/>
        <a:p>
          <a:endParaRPr lang="ru-RU"/>
        </a:p>
      </dgm:t>
    </dgm:pt>
    <dgm:pt modelId="{5C7D7205-E239-4C22-844A-6EC542D72FD1}" type="pres">
      <dgm:prSet presAssocID="{B4F3622C-1F7A-4660-930F-CB7881CED5CA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052DFBCC-FD11-497D-8B4E-A9EEFFEFA68D}" type="pres">
      <dgm:prSet presAssocID="{30F47F98-CBCB-41A8-B182-0BC0250156B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4E0D6-3703-4A0A-9AE8-A751C791F6B0}" type="pres">
      <dgm:prSet presAssocID="{8BE0B37F-B96F-4B00-A085-E90946A4D8EB}" presName="sibTrans" presStyleLbl="sibTrans2D1" presStyleIdx="4" presStyleCnt="8"/>
      <dgm:spPr/>
      <dgm:t>
        <a:bodyPr/>
        <a:lstStyle/>
        <a:p>
          <a:endParaRPr lang="ru-RU"/>
        </a:p>
      </dgm:t>
    </dgm:pt>
    <dgm:pt modelId="{606FB020-EFC1-4E6C-90D5-ADCC0BB9881E}" type="pres">
      <dgm:prSet presAssocID="{8BE0B37F-B96F-4B00-A085-E90946A4D8EB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B4E59DAB-75FF-4F53-82A9-587BEDCC09F5}" type="pres">
      <dgm:prSet presAssocID="{0D44810B-499E-4402-8AAB-D08FD3B88DD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7F6A5-981D-4D33-AE18-C15E0B43F780}" type="pres">
      <dgm:prSet presAssocID="{4FB143BA-AF3F-4E2E-BEA3-A9DE64A7D0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856C2C2E-3297-4DCE-A95B-E557CF348FD4}" type="pres">
      <dgm:prSet presAssocID="{4FB143BA-AF3F-4E2E-BEA3-A9DE64A7D0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95ED8C6C-7AFB-4441-A69D-F696D8918A6E}" type="pres">
      <dgm:prSet presAssocID="{F8F40519-7909-41AF-9FBB-A44F1669C95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F5731-6421-483C-9BA9-B20BDDC8AA30}" type="pres">
      <dgm:prSet presAssocID="{A23D7AC5-9EA9-44BA-9FC9-239D839AEA28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31765AA-E253-4C54-8EDC-7AB6DFDCA305}" type="pres">
      <dgm:prSet presAssocID="{A23D7AC5-9EA9-44BA-9FC9-239D839AEA28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ED187E89-28B6-41D1-89C6-E41BF9AF8442}" type="pres">
      <dgm:prSet presAssocID="{6FC5AC00-5672-40F0-B64B-C8E1859104C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725DE-0562-4D13-B2D9-94F3EE07934D}" type="pres">
      <dgm:prSet presAssocID="{15687120-66E6-4C2A-AE6B-803A92BC61EE}" presName="sibTrans" presStyleLbl="sibTrans2D1" presStyleIdx="7" presStyleCnt="8"/>
      <dgm:spPr/>
      <dgm:t>
        <a:bodyPr/>
        <a:lstStyle/>
        <a:p>
          <a:endParaRPr lang="ru-RU"/>
        </a:p>
      </dgm:t>
    </dgm:pt>
    <dgm:pt modelId="{3866AF47-B432-41DA-A9F4-89969368178F}" type="pres">
      <dgm:prSet presAssocID="{15687120-66E6-4C2A-AE6B-803A92BC61EE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4AE7CDF7-B9D6-4121-B634-CDE4DA19AAD2}" type="pres">
      <dgm:prSet presAssocID="{D2A518E4-97B1-4038-B071-85F77831A94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9620C-E0EF-48B2-906F-37D72B766F62}" type="presOf" srcId="{B67431E7-BFDA-4D0C-91F5-99EFE4F908E1}" destId="{28C15450-6959-477E-B78A-EEF027999970}" srcOrd="1" destOrd="0" presId="urn:microsoft.com/office/officeart/2005/8/layout/process5"/>
    <dgm:cxn modelId="{C79A8BC5-45F2-4D3D-81F7-D23EF8B8DF59}" type="presOf" srcId="{B4F3622C-1F7A-4660-930F-CB7881CED5CA}" destId="{7DBDA572-DE19-43A4-81CE-D03DB9F2A31C}" srcOrd="0" destOrd="0" presId="urn:microsoft.com/office/officeart/2005/8/layout/process5"/>
    <dgm:cxn modelId="{DB9D6ECF-B698-4D31-9203-4ECA9337A0C6}" type="presOf" srcId="{15687120-66E6-4C2A-AE6B-803A92BC61EE}" destId="{3866AF47-B432-41DA-A9F4-89969368178F}" srcOrd="1" destOrd="0" presId="urn:microsoft.com/office/officeart/2005/8/layout/process5"/>
    <dgm:cxn modelId="{A457E22A-28AC-407C-9A95-0B8884AE366C}" type="presOf" srcId="{30F47F98-CBCB-41A8-B182-0BC0250156BA}" destId="{052DFBCC-FD11-497D-8B4E-A9EEFFEFA68D}" srcOrd="0" destOrd="0" presId="urn:microsoft.com/office/officeart/2005/8/layout/process5"/>
    <dgm:cxn modelId="{6B078421-F1E6-48D8-94FC-767A834FD051}" srcId="{1C96C2E2-7C41-4CF4-B2AC-8422B20891CE}" destId="{6FC5AC00-5672-40F0-B64B-C8E1859104CD}" srcOrd="7" destOrd="0" parTransId="{57CEF3A4-AE6A-48AB-8819-1A8D87236BCC}" sibTransId="{15687120-66E6-4C2A-AE6B-803A92BC61EE}"/>
    <dgm:cxn modelId="{276E550D-FC05-4FB8-A7A4-E8FF5E48D951}" type="presOf" srcId="{4FB143BA-AF3F-4E2E-BEA3-A9DE64A7D070}" destId="{856C2C2E-3297-4DCE-A95B-E557CF348FD4}" srcOrd="1" destOrd="0" presId="urn:microsoft.com/office/officeart/2005/8/layout/process5"/>
    <dgm:cxn modelId="{BE156732-B44E-4E16-969F-0C96AEAC00EA}" srcId="{1C96C2E2-7C41-4CF4-B2AC-8422B20891CE}" destId="{D2A518E4-97B1-4038-B071-85F77831A949}" srcOrd="8" destOrd="0" parTransId="{490A7392-77AF-4EEF-9CF4-AA36EC97C209}" sibTransId="{9D7CF3C6-DC61-4D7D-B66E-83C3D8F6E593}"/>
    <dgm:cxn modelId="{013E836B-3B50-472F-B149-383BC6843AD5}" type="presOf" srcId="{8BE0B37F-B96F-4B00-A085-E90946A4D8EB}" destId="{3144E0D6-3703-4A0A-9AE8-A751C791F6B0}" srcOrd="0" destOrd="0" presId="urn:microsoft.com/office/officeart/2005/8/layout/process5"/>
    <dgm:cxn modelId="{4193A7CC-EB35-47A8-804C-A01C60BC8852}" srcId="{1C96C2E2-7C41-4CF4-B2AC-8422B20891CE}" destId="{34F88AF1-AEF5-42D7-AC8E-DBB4B425FFC1}" srcOrd="1" destOrd="0" parTransId="{BAB6481C-5466-4093-BC91-536D875A9092}" sibTransId="{B67431E7-BFDA-4D0C-91F5-99EFE4F908E1}"/>
    <dgm:cxn modelId="{5F3C95D6-7282-40FF-9BA4-33638EB08CEF}" type="presOf" srcId="{123B63F0-8027-4A33-B5F8-5E5A4E1197D3}" destId="{661671F7-DDE9-4F1E-A27E-4CB55DF0D706}" srcOrd="0" destOrd="0" presId="urn:microsoft.com/office/officeart/2005/8/layout/process5"/>
    <dgm:cxn modelId="{2FAF9B35-A96F-4E49-BD51-8068A4E89FFF}" type="presOf" srcId="{4FB143BA-AF3F-4E2E-BEA3-A9DE64A7D070}" destId="{1B77F6A5-981D-4D33-AE18-C15E0B43F780}" srcOrd="0" destOrd="0" presId="urn:microsoft.com/office/officeart/2005/8/layout/process5"/>
    <dgm:cxn modelId="{9B0717B9-174B-43D5-8F1C-E2D5D5002FF1}" type="presOf" srcId="{A23D7AC5-9EA9-44BA-9FC9-239D839AEA28}" destId="{E77F5731-6421-483C-9BA9-B20BDDC8AA30}" srcOrd="0" destOrd="0" presId="urn:microsoft.com/office/officeart/2005/8/layout/process5"/>
    <dgm:cxn modelId="{7F0F7C8F-7D4E-45A0-B0B3-85A74B42BF99}" type="presOf" srcId="{BE7E5FC6-50F3-4048-8666-78D33442907D}" destId="{348236A5-7221-42C1-B49E-15912EE36FEF}" srcOrd="0" destOrd="0" presId="urn:microsoft.com/office/officeart/2005/8/layout/process5"/>
    <dgm:cxn modelId="{637BFE71-EE7D-49F2-A537-04051B9DCB1A}" type="presOf" srcId="{50DCE365-B941-4E1C-BFB2-C2BFDA0E6EDF}" destId="{804EF5CD-07F8-4CD4-81B7-C04FFA9565F5}" srcOrd="0" destOrd="0" presId="urn:microsoft.com/office/officeart/2005/8/layout/process5"/>
    <dgm:cxn modelId="{7844F702-A134-4CFF-8EF8-A9F20EAE9E8E}" type="presOf" srcId="{B4F3622C-1F7A-4660-930F-CB7881CED5CA}" destId="{5C7D7205-E239-4C22-844A-6EC542D72FD1}" srcOrd="1" destOrd="0" presId="urn:microsoft.com/office/officeart/2005/8/layout/process5"/>
    <dgm:cxn modelId="{C56F6CB1-A79C-4597-9581-014B4F18AAE6}" type="presOf" srcId="{B67431E7-BFDA-4D0C-91F5-99EFE4F908E1}" destId="{D835654E-867F-426B-84F6-C116FB53D5BF}" srcOrd="0" destOrd="0" presId="urn:microsoft.com/office/officeart/2005/8/layout/process5"/>
    <dgm:cxn modelId="{4689DC1B-B4F3-4CEE-A725-B99607ED2D56}" type="presOf" srcId="{6FC5AC00-5672-40F0-B64B-C8E1859104CD}" destId="{ED187E89-28B6-41D1-89C6-E41BF9AF8442}" srcOrd="0" destOrd="0" presId="urn:microsoft.com/office/officeart/2005/8/layout/process5"/>
    <dgm:cxn modelId="{7D2C8A06-C6B7-42AB-BD30-33B40FAA7E22}" srcId="{1C96C2E2-7C41-4CF4-B2AC-8422B20891CE}" destId="{00007C40-3FDF-4E5E-9D19-4AED39229F2E}" srcOrd="2" destOrd="0" parTransId="{6D677AA9-C246-40E8-BE7A-3F2DE78A0DB8}" sibTransId="{343A9683-6391-41DE-8413-6F97A55D19DF}"/>
    <dgm:cxn modelId="{C4A24EF4-2EEC-46C2-963E-862AB2C14316}" type="presOf" srcId="{15687120-66E6-4C2A-AE6B-803A92BC61EE}" destId="{271725DE-0562-4D13-B2D9-94F3EE07934D}" srcOrd="0" destOrd="0" presId="urn:microsoft.com/office/officeart/2005/8/layout/process5"/>
    <dgm:cxn modelId="{B7F828AE-4552-4EAC-BCCF-5AACEAB39ACF}" type="presOf" srcId="{343A9683-6391-41DE-8413-6F97A55D19DF}" destId="{1A9F6336-3867-485C-A994-3E4A02C1A8EC}" srcOrd="1" destOrd="0" presId="urn:microsoft.com/office/officeart/2005/8/layout/process5"/>
    <dgm:cxn modelId="{C632971C-91C7-4AF1-8264-F78F230FDCC7}" srcId="{1C96C2E2-7C41-4CF4-B2AC-8422B20891CE}" destId="{123B63F0-8027-4A33-B5F8-5E5A4E1197D3}" srcOrd="0" destOrd="0" parTransId="{6FA76317-324B-41EC-9B7A-2EE22A84F8A1}" sibTransId="{50DCE365-B941-4E1C-BFB2-C2BFDA0E6EDF}"/>
    <dgm:cxn modelId="{762CEFC3-AF62-4901-BADD-8B50AB093CE5}" type="presOf" srcId="{50DCE365-B941-4E1C-BFB2-C2BFDA0E6EDF}" destId="{CAE29FD7-720F-4946-A276-673617A6CBFF}" srcOrd="1" destOrd="0" presId="urn:microsoft.com/office/officeart/2005/8/layout/process5"/>
    <dgm:cxn modelId="{268E06DB-301B-415B-B0C3-8C42E9197DAC}" srcId="{1C96C2E2-7C41-4CF4-B2AC-8422B20891CE}" destId="{30F47F98-CBCB-41A8-B182-0BC0250156BA}" srcOrd="4" destOrd="0" parTransId="{9ADCEB21-1357-4F45-8C0E-0060359F54B1}" sibTransId="{8BE0B37F-B96F-4B00-A085-E90946A4D8EB}"/>
    <dgm:cxn modelId="{97DB4637-9E13-4BAF-BA0F-89773C39DB5B}" type="presOf" srcId="{00007C40-3FDF-4E5E-9D19-4AED39229F2E}" destId="{D0FD7F10-2791-4F5C-B457-102F394742E6}" srcOrd="0" destOrd="0" presId="urn:microsoft.com/office/officeart/2005/8/layout/process5"/>
    <dgm:cxn modelId="{50E4CED7-D6DE-483A-8ACE-A17DDA11E4C2}" type="presOf" srcId="{0D44810B-499E-4402-8AAB-D08FD3B88DDF}" destId="{B4E59DAB-75FF-4F53-82A9-587BEDCC09F5}" srcOrd="0" destOrd="0" presId="urn:microsoft.com/office/officeart/2005/8/layout/process5"/>
    <dgm:cxn modelId="{30E39CFA-C58E-49CD-BA7F-B2D1303AD769}" type="presOf" srcId="{343A9683-6391-41DE-8413-6F97A55D19DF}" destId="{7BD0DD30-9F7D-47FC-8C34-CF9EA895595F}" srcOrd="0" destOrd="0" presId="urn:microsoft.com/office/officeart/2005/8/layout/process5"/>
    <dgm:cxn modelId="{CBBD6AC8-C70F-4A67-AF58-C7A83D82B8F0}" srcId="{1C96C2E2-7C41-4CF4-B2AC-8422B20891CE}" destId="{0D44810B-499E-4402-8AAB-D08FD3B88DDF}" srcOrd="5" destOrd="0" parTransId="{CF75B5C7-8120-4AC5-9254-35C1083ADBB4}" sibTransId="{4FB143BA-AF3F-4E2E-BEA3-A9DE64A7D070}"/>
    <dgm:cxn modelId="{FCCF0BFF-BF6D-4A73-AF16-16013C92A345}" type="presOf" srcId="{1C96C2E2-7C41-4CF4-B2AC-8422B20891CE}" destId="{B0F48DC2-3045-4C05-BA94-8CF1F67C2A6B}" srcOrd="0" destOrd="0" presId="urn:microsoft.com/office/officeart/2005/8/layout/process5"/>
    <dgm:cxn modelId="{49C01AA9-C016-4D75-83BB-7B71E7DE2232}" type="presOf" srcId="{34F88AF1-AEF5-42D7-AC8E-DBB4B425FFC1}" destId="{A3328CB7-8F6E-40AE-823B-814C2101D37C}" srcOrd="0" destOrd="0" presId="urn:microsoft.com/office/officeart/2005/8/layout/process5"/>
    <dgm:cxn modelId="{43B73AA3-911A-4122-94E0-AB3FF8EDE2BD}" type="presOf" srcId="{A23D7AC5-9EA9-44BA-9FC9-239D839AEA28}" destId="{631765AA-E253-4C54-8EDC-7AB6DFDCA305}" srcOrd="1" destOrd="0" presId="urn:microsoft.com/office/officeart/2005/8/layout/process5"/>
    <dgm:cxn modelId="{4F59068D-EBD8-434C-8C71-706AD16BD726}" srcId="{1C96C2E2-7C41-4CF4-B2AC-8422B20891CE}" destId="{BE7E5FC6-50F3-4048-8666-78D33442907D}" srcOrd="3" destOrd="0" parTransId="{D92F8D27-394C-4386-87C9-98C485D63050}" sibTransId="{B4F3622C-1F7A-4660-930F-CB7881CED5CA}"/>
    <dgm:cxn modelId="{B511EC66-7635-4A0E-866B-7B4CAADBBC89}" type="presOf" srcId="{8BE0B37F-B96F-4B00-A085-E90946A4D8EB}" destId="{606FB020-EFC1-4E6C-90D5-ADCC0BB9881E}" srcOrd="1" destOrd="0" presId="urn:microsoft.com/office/officeart/2005/8/layout/process5"/>
    <dgm:cxn modelId="{FE428242-BC51-4939-B121-1667A3C96E5A}" srcId="{1C96C2E2-7C41-4CF4-B2AC-8422B20891CE}" destId="{F8F40519-7909-41AF-9FBB-A44F1669C954}" srcOrd="6" destOrd="0" parTransId="{D04F0FB3-47FB-4A0A-BB8F-86A9A217942C}" sibTransId="{A23D7AC5-9EA9-44BA-9FC9-239D839AEA28}"/>
    <dgm:cxn modelId="{707D3DE7-6060-4F33-B061-7C663A1B943F}" type="presOf" srcId="{D2A518E4-97B1-4038-B071-85F77831A949}" destId="{4AE7CDF7-B9D6-4121-B634-CDE4DA19AAD2}" srcOrd="0" destOrd="0" presId="urn:microsoft.com/office/officeart/2005/8/layout/process5"/>
    <dgm:cxn modelId="{FC037BB2-8F29-418A-BFFE-1094E30D8170}" type="presOf" srcId="{F8F40519-7909-41AF-9FBB-A44F1669C954}" destId="{95ED8C6C-7AFB-4441-A69D-F696D8918A6E}" srcOrd="0" destOrd="0" presId="urn:microsoft.com/office/officeart/2005/8/layout/process5"/>
    <dgm:cxn modelId="{34F593B1-723F-4484-8419-32AE3E0E8EBD}" type="presParOf" srcId="{B0F48DC2-3045-4C05-BA94-8CF1F67C2A6B}" destId="{661671F7-DDE9-4F1E-A27E-4CB55DF0D706}" srcOrd="0" destOrd="0" presId="urn:microsoft.com/office/officeart/2005/8/layout/process5"/>
    <dgm:cxn modelId="{289435C7-B9EA-4999-B89B-EC0F5174BBAD}" type="presParOf" srcId="{B0F48DC2-3045-4C05-BA94-8CF1F67C2A6B}" destId="{804EF5CD-07F8-4CD4-81B7-C04FFA9565F5}" srcOrd="1" destOrd="0" presId="urn:microsoft.com/office/officeart/2005/8/layout/process5"/>
    <dgm:cxn modelId="{6DE51FAA-A355-46E3-8EDB-838C0437BADC}" type="presParOf" srcId="{804EF5CD-07F8-4CD4-81B7-C04FFA9565F5}" destId="{CAE29FD7-720F-4946-A276-673617A6CBFF}" srcOrd="0" destOrd="0" presId="urn:microsoft.com/office/officeart/2005/8/layout/process5"/>
    <dgm:cxn modelId="{AFAE77D1-3A3C-4C6A-B267-D45832CCEF44}" type="presParOf" srcId="{B0F48DC2-3045-4C05-BA94-8CF1F67C2A6B}" destId="{A3328CB7-8F6E-40AE-823B-814C2101D37C}" srcOrd="2" destOrd="0" presId="urn:microsoft.com/office/officeart/2005/8/layout/process5"/>
    <dgm:cxn modelId="{B099E3AA-C2C1-457D-A7F0-3F2F5163294A}" type="presParOf" srcId="{B0F48DC2-3045-4C05-BA94-8CF1F67C2A6B}" destId="{D835654E-867F-426B-84F6-C116FB53D5BF}" srcOrd="3" destOrd="0" presId="urn:microsoft.com/office/officeart/2005/8/layout/process5"/>
    <dgm:cxn modelId="{3D9EA931-4131-478B-BD7C-DADBF363C2C0}" type="presParOf" srcId="{D835654E-867F-426B-84F6-C116FB53D5BF}" destId="{28C15450-6959-477E-B78A-EEF027999970}" srcOrd="0" destOrd="0" presId="urn:microsoft.com/office/officeart/2005/8/layout/process5"/>
    <dgm:cxn modelId="{2D55BED6-0AFE-4BC6-9F56-A45A866B5AF9}" type="presParOf" srcId="{B0F48DC2-3045-4C05-BA94-8CF1F67C2A6B}" destId="{D0FD7F10-2791-4F5C-B457-102F394742E6}" srcOrd="4" destOrd="0" presId="urn:microsoft.com/office/officeart/2005/8/layout/process5"/>
    <dgm:cxn modelId="{1060F0BA-7021-4D1A-8304-568A88B760BD}" type="presParOf" srcId="{B0F48DC2-3045-4C05-BA94-8CF1F67C2A6B}" destId="{7BD0DD30-9F7D-47FC-8C34-CF9EA895595F}" srcOrd="5" destOrd="0" presId="urn:microsoft.com/office/officeart/2005/8/layout/process5"/>
    <dgm:cxn modelId="{516BFBF6-6931-453C-A67A-A36D76D08196}" type="presParOf" srcId="{7BD0DD30-9F7D-47FC-8C34-CF9EA895595F}" destId="{1A9F6336-3867-485C-A994-3E4A02C1A8EC}" srcOrd="0" destOrd="0" presId="urn:microsoft.com/office/officeart/2005/8/layout/process5"/>
    <dgm:cxn modelId="{F0F68D3A-75F4-48B3-A560-046128345080}" type="presParOf" srcId="{B0F48DC2-3045-4C05-BA94-8CF1F67C2A6B}" destId="{348236A5-7221-42C1-B49E-15912EE36FEF}" srcOrd="6" destOrd="0" presId="urn:microsoft.com/office/officeart/2005/8/layout/process5"/>
    <dgm:cxn modelId="{3A68E91A-C3F8-4CF4-97ED-D0D7DB759536}" type="presParOf" srcId="{B0F48DC2-3045-4C05-BA94-8CF1F67C2A6B}" destId="{7DBDA572-DE19-43A4-81CE-D03DB9F2A31C}" srcOrd="7" destOrd="0" presId="urn:microsoft.com/office/officeart/2005/8/layout/process5"/>
    <dgm:cxn modelId="{B3B7B320-8088-40FD-B05D-DF28D004EE6A}" type="presParOf" srcId="{7DBDA572-DE19-43A4-81CE-D03DB9F2A31C}" destId="{5C7D7205-E239-4C22-844A-6EC542D72FD1}" srcOrd="0" destOrd="0" presId="urn:microsoft.com/office/officeart/2005/8/layout/process5"/>
    <dgm:cxn modelId="{C075C604-72CF-4E92-9F86-6D2452FB6427}" type="presParOf" srcId="{B0F48DC2-3045-4C05-BA94-8CF1F67C2A6B}" destId="{052DFBCC-FD11-497D-8B4E-A9EEFFEFA68D}" srcOrd="8" destOrd="0" presId="urn:microsoft.com/office/officeart/2005/8/layout/process5"/>
    <dgm:cxn modelId="{F5BF4AAA-9364-4218-989F-F7F986386F73}" type="presParOf" srcId="{B0F48DC2-3045-4C05-BA94-8CF1F67C2A6B}" destId="{3144E0D6-3703-4A0A-9AE8-A751C791F6B0}" srcOrd="9" destOrd="0" presId="urn:microsoft.com/office/officeart/2005/8/layout/process5"/>
    <dgm:cxn modelId="{65E4F0E1-239D-482F-A132-992F57C160BB}" type="presParOf" srcId="{3144E0D6-3703-4A0A-9AE8-A751C791F6B0}" destId="{606FB020-EFC1-4E6C-90D5-ADCC0BB9881E}" srcOrd="0" destOrd="0" presId="urn:microsoft.com/office/officeart/2005/8/layout/process5"/>
    <dgm:cxn modelId="{4A7CB9D2-E093-4A60-B388-30F337D4E01B}" type="presParOf" srcId="{B0F48DC2-3045-4C05-BA94-8CF1F67C2A6B}" destId="{B4E59DAB-75FF-4F53-82A9-587BEDCC09F5}" srcOrd="10" destOrd="0" presId="urn:microsoft.com/office/officeart/2005/8/layout/process5"/>
    <dgm:cxn modelId="{03FB5506-C146-4C06-873E-1F3CF4B16CCC}" type="presParOf" srcId="{B0F48DC2-3045-4C05-BA94-8CF1F67C2A6B}" destId="{1B77F6A5-981D-4D33-AE18-C15E0B43F780}" srcOrd="11" destOrd="0" presId="urn:microsoft.com/office/officeart/2005/8/layout/process5"/>
    <dgm:cxn modelId="{72CA44ED-D14A-4ED3-BE58-9250D8DCA5B2}" type="presParOf" srcId="{1B77F6A5-981D-4D33-AE18-C15E0B43F780}" destId="{856C2C2E-3297-4DCE-A95B-E557CF348FD4}" srcOrd="0" destOrd="0" presId="urn:microsoft.com/office/officeart/2005/8/layout/process5"/>
    <dgm:cxn modelId="{E4F64B9F-843C-4F01-B859-67C0FDA4BAD4}" type="presParOf" srcId="{B0F48DC2-3045-4C05-BA94-8CF1F67C2A6B}" destId="{95ED8C6C-7AFB-4441-A69D-F696D8918A6E}" srcOrd="12" destOrd="0" presId="urn:microsoft.com/office/officeart/2005/8/layout/process5"/>
    <dgm:cxn modelId="{5035AF50-E517-4755-B3A0-531441180A5E}" type="presParOf" srcId="{B0F48DC2-3045-4C05-BA94-8CF1F67C2A6B}" destId="{E77F5731-6421-483C-9BA9-B20BDDC8AA30}" srcOrd="13" destOrd="0" presId="urn:microsoft.com/office/officeart/2005/8/layout/process5"/>
    <dgm:cxn modelId="{EE63F96A-36E1-4A00-8D62-8715EF7AE11E}" type="presParOf" srcId="{E77F5731-6421-483C-9BA9-B20BDDC8AA30}" destId="{631765AA-E253-4C54-8EDC-7AB6DFDCA305}" srcOrd="0" destOrd="0" presId="urn:microsoft.com/office/officeart/2005/8/layout/process5"/>
    <dgm:cxn modelId="{2CAA5FBB-4E06-49D6-AFB1-3A1CF104AF3D}" type="presParOf" srcId="{B0F48DC2-3045-4C05-BA94-8CF1F67C2A6B}" destId="{ED187E89-28B6-41D1-89C6-E41BF9AF8442}" srcOrd="14" destOrd="0" presId="urn:microsoft.com/office/officeart/2005/8/layout/process5"/>
    <dgm:cxn modelId="{2A9D4FF5-4B88-47F8-A24F-EDB2241D3C27}" type="presParOf" srcId="{B0F48DC2-3045-4C05-BA94-8CF1F67C2A6B}" destId="{271725DE-0562-4D13-B2D9-94F3EE07934D}" srcOrd="15" destOrd="0" presId="urn:microsoft.com/office/officeart/2005/8/layout/process5"/>
    <dgm:cxn modelId="{54AF49FD-DB12-4E1E-979D-6BE68C6F0798}" type="presParOf" srcId="{271725DE-0562-4D13-B2D9-94F3EE07934D}" destId="{3866AF47-B432-41DA-A9F4-89969368178F}" srcOrd="0" destOrd="0" presId="urn:microsoft.com/office/officeart/2005/8/layout/process5"/>
    <dgm:cxn modelId="{7C3163FD-BF43-4527-86A3-367E7FE62531}" type="presParOf" srcId="{B0F48DC2-3045-4C05-BA94-8CF1F67C2A6B}" destId="{4AE7CDF7-B9D6-4121-B634-CDE4DA19AAD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671F7-DDE9-4F1E-A27E-4CB55DF0D706}">
      <dsp:nvSpPr>
        <dsp:cNvPr id="0" name=""/>
        <dsp:cNvSpPr/>
      </dsp:nvSpPr>
      <dsp:spPr>
        <a:xfrm>
          <a:off x="671467" y="729"/>
          <a:ext cx="1812280" cy="1087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Содержание</a:t>
          </a:r>
          <a:endParaRPr lang="ru-RU" sz="1800" kern="1200" dirty="0"/>
        </a:p>
      </dsp:txBody>
      <dsp:txXfrm>
        <a:off x="703315" y="32577"/>
        <a:ext cx="1748584" cy="1023672"/>
      </dsp:txXfrm>
    </dsp:sp>
    <dsp:sp modelId="{804EF5CD-07F8-4CD4-81B7-C04FFA9565F5}">
      <dsp:nvSpPr>
        <dsp:cNvPr id="0" name=""/>
        <dsp:cNvSpPr/>
      </dsp:nvSpPr>
      <dsp:spPr>
        <a:xfrm>
          <a:off x="2643228" y="319690"/>
          <a:ext cx="384203" cy="449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643228" y="409579"/>
        <a:ext cx="268942" cy="269667"/>
      </dsp:txXfrm>
    </dsp:sp>
    <dsp:sp modelId="{A3328CB7-8F6E-40AE-823B-814C2101D37C}">
      <dsp:nvSpPr>
        <dsp:cNvPr id="0" name=""/>
        <dsp:cNvSpPr/>
      </dsp:nvSpPr>
      <dsp:spPr>
        <a:xfrm>
          <a:off x="3208659" y="729"/>
          <a:ext cx="1812280" cy="1087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Цели и задачи</a:t>
          </a:r>
          <a:endParaRPr lang="ru-RU" sz="1800" kern="1200" dirty="0"/>
        </a:p>
      </dsp:txBody>
      <dsp:txXfrm>
        <a:off x="3240507" y="32577"/>
        <a:ext cx="1748584" cy="1023672"/>
      </dsp:txXfrm>
    </dsp:sp>
    <dsp:sp modelId="{D835654E-867F-426B-84F6-C116FB53D5BF}">
      <dsp:nvSpPr>
        <dsp:cNvPr id="0" name=""/>
        <dsp:cNvSpPr/>
      </dsp:nvSpPr>
      <dsp:spPr>
        <a:xfrm>
          <a:off x="5180420" y="319690"/>
          <a:ext cx="384203" cy="449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180420" y="409579"/>
        <a:ext cx="268942" cy="269667"/>
      </dsp:txXfrm>
    </dsp:sp>
    <dsp:sp modelId="{D0FD7F10-2791-4F5C-B457-102F394742E6}">
      <dsp:nvSpPr>
        <dsp:cNvPr id="0" name=""/>
        <dsp:cNvSpPr/>
      </dsp:nvSpPr>
      <dsp:spPr>
        <a:xfrm>
          <a:off x="5745852" y="729"/>
          <a:ext cx="1812280" cy="1087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Штрихи биографии </a:t>
          </a:r>
          <a:r>
            <a:rPr lang="ru-RU" sz="1800" kern="1200" dirty="0" err="1" smtClean="0"/>
            <a:t>К.Черни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5777700" y="32577"/>
        <a:ext cx="1748584" cy="1023672"/>
      </dsp:txXfrm>
    </dsp:sp>
    <dsp:sp modelId="{7BD0DD30-9F7D-47FC-8C34-CF9EA895595F}">
      <dsp:nvSpPr>
        <dsp:cNvPr id="0" name=""/>
        <dsp:cNvSpPr/>
      </dsp:nvSpPr>
      <dsp:spPr>
        <a:xfrm rot="5400000">
          <a:off x="6459890" y="1214957"/>
          <a:ext cx="384203" cy="449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6517159" y="1247578"/>
        <a:ext cx="269667" cy="268942"/>
      </dsp:txXfrm>
    </dsp:sp>
    <dsp:sp modelId="{348236A5-7221-42C1-B49E-15912EE36FEF}">
      <dsp:nvSpPr>
        <dsp:cNvPr id="0" name=""/>
        <dsp:cNvSpPr/>
      </dsp:nvSpPr>
      <dsp:spPr>
        <a:xfrm>
          <a:off x="5745852" y="1813009"/>
          <a:ext cx="1812280" cy="1087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Педагогические взгляды К.Черни.</a:t>
          </a:r>
          <a:endParaRPr lang="ru-RU" sz="1800" kern="1200"/>
        </a:p>
      </dsp:txBody>
      <dsp:txXfrm>
        <a:off x="5777700" y="1844857"/>
        <a:ext cx="1748584" cy="1023672"/>
      </dsp:txXfrm>
    </dsp:sp>
    <dsp:sp modelId="{7DBDA572-DE19-43A4-81CE-D03DB9F2A31C}">
      <dsp:nvSpPr>
        <dsp:cNvPr id="0" name=""/>
        <dsp:cNvSpPr/>
      </dsp:nvSpPr>
      <dsp:spPr>
        <a:xfrm rot="10800000">
          <a:off x="5202168" y="2131970"/>
          <a:ext cx="384203" cy="449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5317429" y="2221859"/>
        <a:ext cx="268942" cy="269667"/>
      </dsp:txXfrm>
    </dsp:sp>
    <dsp:sp modelId="{052DFBCC-FD11-497D-8B4E-A9EEFFEFA68D}">
      <dsp:nvSpPr>
        <dsp:cNvPr id="0" name=""/>
        <dsp:cNvSpPr/>
      </dsp:nvSpPr>
      <dsp:spPr>
        <a:xfrm>
          <a:off x="3208659" y="1813009"/>
          <a:ext cx="1812280" cy="1087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Энциклопедия фортепианной техники.</a:t>
          </a:r>
          <a:endParaRPr lang="ru-RU" sz="1800" kern="1200" dirty="0"/>
        </a:p>
      </dsp:txBody>
      <dsp:txXfrm>
        <a:off x="3240507" y="1844857"/>
        <a:ext cx="1748584" cy="1023672"/>
      </dsp:txXfrm>
    </dsp:sp>
    <dsp:sp modelId="{3144E0D6-3703-4A0A-9AE8-A751C791F6B0}">
      <dsp:nvSpPr>
        <dsp:cNvPr id="0" name=""/>
        <dsp:cNvSpPr/>
      </dsp:nvSpPr>
      <dsp:spPr>
        <a:xfrm rot="10800000">
          <a:off x="2664975" y="2131970"/>
          <a:ext cx="384203" cy="449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780236" y="2221859"/>
        <a:ext cx="268942" cy="269667"/>
      </dsp:txXfrm>
    </dsp:sp>
    <dsp:sp modelId="{B4E59DAB-75FF-4F53-82A9-587BEDCC09F5}">
      <dsp:nvSpPr>
        <dsp:cNvPr id="0" name=""/>
        <dsp:cNvSpPr/>
      </dsp:nvSpPr>
      <dsp:spPr>
        <a:xfrm>
          <a:off x="671467" y="1813009"/>
          <a:ext cx="1812280" cy="1087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К.Черни. Этюды для начинающих.</a:t>
          </a:r>
          <a:endParaRPr lang="ru-RU" sz="1800" kern="1200"/>
        </a:p>
      </dsp:txBody>
      <dsp:txXfrm>
        <a:off x="703315" y="1844857"/>
        <a:ext cx="1748584" cy="1023672"/>
      </dsp:txXfrm>
    </dsp:sp>
    <dsp:sp modelId="{1B77F6A5-981D-4D33-AE18-C15E0B43F780}">
      <dsp:nvSpPr>
        <dsp:cNvPr id="0" name=""/>
        <dsp:cNvSpPr/>
      </dsp:nvSpPr>
      <dsp:spPr>
        <a:xfrm rot="5400000">
          <a:off x="1385506" y="3027237"/>
          <a:ext cx="384203" cy="449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442775" y="3059858"/>
        <a:ext cx="269667" cy="268942"/>
      </dsp:txXfrm>
    </dsp:sp>
    <dsp:sp modelId="{95ED8C6C-7AFB-4441-A69D-F696D8918A6E}">
      <dsp:nvSpPr>
        <dsp:cNvPr id="0" name=""/>
        <dsp:cNvSpPr/>
      </dsp:nvSpPr>
      <dsp:spPr>
        <a:xfrm>
          <a:off x="671467" y="3625289"/>
          <a:ext cx="1812280" cy="1087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Методические рекомендации.</a:t>
          </a:r>
          <a:endParaRPr lang="ru-RU" sz="1800" kern="1200"/>
        </a:p>
      </dsp:txBody>
      <dsp:txXfrm>
        <a:off x="703315" y="3657137"/>
        <a:ext cx="1748584" cy="1023672"/>
      </dsp:txXfrm>
    </dsp:sp>
    <dsp:sp modelId="{E77F5731-6421-483C-9BA9-B20BDDC8AA30}">
      <dsp:nvSpPr>
        <dsp:cNvPr id="0" name=""/>
        <dsp:cNvSpPr/>
      </dsp:nvSpPr>
      <dsp:spPr>
        <a:xfrm>
          <a:off x="2643228" y="3944250"/>
          <a:ext cx="384203" cy="449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643228" y="4034139"/>
        <a:ext cx="268942" cy="269667"/>
      </dsp:txXfrm>
    </dsp:sp>
    <dsp:sp modelId="{ED187E89-28B6-41D1-89C6-E41BF9AF8442}">
      <dsp:nvSpPr>
        <dsp:cNvPr id="0" name=""/>
        <dsp:cNvSpPr/>
      </dsp:nvSpPr>
      <dsp:spPr>
        <a:xfrm>
          <a:off x="3208659" y="3625289"/>
          <a:ext cx="1812280" cy="1087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Заключение.</a:t>
          </a:r>
          <a:endParaRPr lang="ru-RU" sz="1800" kern="1200"/>
        </a:p>
      </dsp:txBody>
      <dsp:txXfrm>
        <a:off x="3240507" y="3657137"/>
        <a:ext cx="1748584" cy="1023672"/>
      </dsp:txXfrm>
    </dsp:sp>
    <dsp:sp modelId="{271725DE-0562-4D13-B2D9-94F3EE07934D}">
      <dsp:nvSpPr>
        <dsp:cNvPr id="0" name=""/>
        <dsp:cNvSpPr/>
      </dsp:nvSpPr>
      <dsp:spPr>
        <a:xfrm>
          <a:off x="5180420" y="3944250"/>
          <a:ext cx="384203" cy="449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180420" y="4034139"/>
        <a:ext cx="268942" cy="269667"/>
      </dsp:txXfrm>
    </dsp:sp>
    <dsp:sp modelId="{4AE7CDF7-B9D6-4121-B634-CDE4DA19AAD2}">
      <dsp:nvSpPr>
        <dsp:cNvPr id="0" name=""/>
        <dsp:cNvSpPr/>
      </dsp:nvSpPr>
      <dsp:spPr>
        <a:xfrm>
          <a:off x="5745852" y="3625289"/>
          <a:ext cx="1812280" cy="1087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Литература и источники.</a:t>
          </a:r>
          <a:endParaRPr lang="ru-RU" sz="1800" kern="1200"/>
        </a:p>
      </dsp:txBody>
      <dsp:txXfrm>
        <a:off x="5777700" y="3657137"/>
        <a:ext cx="1748584" cy="1023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F0DBA-4CB6-4915-A49A-4D835CAFD18E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87F1C-ECD7-44F2-BD9B-ACFC445F7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6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hyperlink" Target="http://www.bestreferat/ru/referat-20678.html" TargetMode="External"/><Relationship Id="rId5" Type="http://schemas.openxmlformats.org/officeDocument/2006/relationships/hyperlink" Target="http://noti.narod.ru/etiud_1.htm" TargetMode="External"/><Relationship Id="rId4" Type="http://schemas.openxmlformats.org/officeDocument/2006/relationships/hyperlink" Target="http://www.mediaget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990656" cy="165618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itchFamily="34" charset="0"/>
                <a:cs typeface="Aharoni" pitchFamily="2" charset="-79"/>
              </a:rPr>
              <a:t>ПРЕЗЕНТАЦИЯ МЕТОДИЧЕСКОЙ РАБОТЫ </a:t>
            </a:r>
            <a:br>
              <a:rPr lang="ru-RU" dirty="0">
                <a:latin typeface="Arial Black" pitchFamily="34" charset="0"/>
                <a:cs typeface="Aharoni" pitchFamily="2" charset="-79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992888" cy="44644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dirty="0" smtClean="0">
              <a:latin typeface="Arial Black" pitchFamily="34" charset="0"/>
              <a:cs typeface="Aharoni" pitchFamily="2" charset="-79"/>
            </a:endParaRP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        ТЕХНИЧЕСКОЕ РАЗВИТИЕ УЧАЩИХСЯ                                            НАЧАЛЬНЫХ КЛАССОВ </a:t>
            </a: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НА ПРИМЕРЕ ЭТЮДОВ </a:t>
            </a: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haroni" pitchFamily="2" charset="-79"/>
              </a:rPr>
              <a:t>К.ЧЕРНИ</a:t>
            </a:r>
          </a:p>
          <a:p>
            <a:pPr marL="0" indent="0" algn="r">
              <a:buNone/>
            </a:pPr>
            <a:endParaRPr lang="ru-RU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FrankRuehl" pitchFamily="34" charset="-79"/>
            </a:endParaRPr>
          </a:p>
          <a:p>
            <a:pPr marL="0" indent="0" algn="r">
              <a:buNone/>
            </a:pPr>
            <a:endParaRPr lang="ru-RU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FrankRuehl" pitchFamily="34" charset="-79"/>
            </a:endParaRPr>
          </a:p>
          <a:p>
            <a:pPr marL="0" indent="0" algn="r">
              <a:buNone/>
            </a:pP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FrankRuehl" pitchFamily="34" charset="-79"/>
              </a:rPr>
              <a:t>Исполнила :</a:t>
            </a:r>
          </a:p>
          <a:p>
            <a:pPr marL="0" indent="0" algn="r">
              <a:buNone/>
            </a:pP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FrankRuehl" pitchFamily="34" charset="-79"/>
              </a:rPr>
              <a:t>преподаватель фортепиано</a:t>
            </a:r>
          </a:p>
          <a:p>
            <a:pPr marL="0" indent="0" algn="r">
              <a:buNone/>
            </a:pP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FrankRuehl" pitchFamily="34" charset="-79"/>
              </a:rPr>
              <a:t> </a:t>
            </a:r>
            <a:r>
              <a:rPr lang="ru-RU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FrankRuehl" pitchFamily="34" charset="-79"/>
              </a:rPr>
              <a:t>Хомутовской</a:t>
            </a: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FrankRuehl" pitchFamily="34" charset="-79"/>
              </a:rPr>
              <a:t> ДМШ</a:t>
            </a:r>
          </a:p>
          <a:p>
            <a:pPr marL="0" indent="0" algn="r">
              <a:buNone/>
            </a:pPr>
            <a:r>
              <a:rPr lang="ru-RU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FrankRuehl" pitchFamily="34" charset="-79"/>
              </a:rPr>
              <a:t>Загорская</a:t>
            </a: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FrankRuehl" pitchFamily="34" charset="-79"/>
              </a:rPr>
              <a:t> Е.Н.</a:t>
            </a:r>
          </a:p>
          <a:p>
            <a:pPr marL="0" indent="0" algn="ctr">
              <a:buNone/>
            </a:pPr>
            <a:endParaRPr lang="ru-RU" sz="17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FrankRuehl" pitchFamily="34" charset="-79"/>
            </a:endParaRPr>
          </a:p>
          <a:p>
            <a:pPr marL="0" indent="0" algn="ctr">
              <a:buNone/>
            </a:pPr>
            <a:endParaRPr lang="ru-RU" sz="17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FrankRuehl" pitchFamily="34" charset="-79"/>
            </a:endParaRPr>
          </a:p>
          <a:p>
            <a:pPr marL="0" indent="0" algn="ctr">
              <a:buNone/>
            </a:pP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FrankRuehl" pitchFamily="34" charset="-79"/>
              </a:rPr>
              <a:t>Хомутово 2020 г.</a:t>
            </a: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0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Этюд № 4</a:t>
            </a:r>
            <a:r>
              <a:rPr lang="ru-RU" dirty="0"/>
              <a:t>  (Ор. 777 № 14)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" y="1600200"/>
            <a:ext cx="4139952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Подготовка </a:t>
            </a:r>
            <a:r>
              <a:rPr lang="ru-RU" dirty="0"/>
              <a:t>к исполнению пьес с вальсовым ритмом.  В правой руке – короткие мотивы – отдыхающее, высокое положение кисти на паузах (свисающая кисть). Левая рука – погружение в бас: на кистевом подъеме – сопровождающие терции. Выполнять полифонические задачи – придерживать бас. Следить, чтобы не в коем случае третья доля не перешла на легато в следующий бас. 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5112568" cy="47133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124744"/>
            <a:ext cx="4752527" cy="172819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852935"/>
            <a:ext cx="4752528" cy="40050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2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Этюд № 5</a:t>
            </a:r>
            <a:r>
              <a:rPr lang="ru-RU" dirty="0"/>
              <a:t>  (Ор. 777 № 16).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10445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2484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9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Этюд № 5</a:t>
            </a:r>
            <a:r>
              <a:rPr lang="ru-RU" dirty="0"/>
              <a:t>  (Ор. 777 № 16).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16288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Этот </a:t>
            </a:r>
            <a:r>
              <a:rPr lang="ru-RU" dirty="0"/>
              <a:t>этюд на пятипальцевые пробежки, репетиции. Важно при разборе точно, удобно и правильно подобрать аппликатуру. Репетиции полезно учить разной аппликатурой, затем остановиться на каком-то удобном варианте. 5 палец сразу ставить на кончик, не «заваливать» кисть на бок, как обычно происходит у детей. Пальцами научиться «выбирать» звуки, особенно увеличить активность 4 и 2 пальцев. Заставлять их активно подниматься в начале работы над этюдом. В левой руке – выстроить аккорды цепкими пальцами высокой освобождённой кистью сразу при взятии аккорда.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3924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72" y="1318503"/>
            <a:ext cx="4572000" cy="527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5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Этюд № 7</a:t>
            </a:r>
            <a:r>
              <a:rPr lang="ru-RU" dirty="0"/>
              <a:t>  (Ор. 777 № 19).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23928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З-х </a:t>
            </a:r>
            <a:r>
              <a:rPr lang="ru-RU" dirty="0" err="1"/>
              <a:t>голосная</a:t>
            </a:r>
            <a:r>
              <a:rPr lang="ru-RU" dirty="0"/>
              <a:t> фактура изложения. Фактура в левой  руке играется на </a:t>
            </a:r>
            <a:r>
              <a:rPr lang="en-US" dirty="0"/>
              <a:t>legato</a:t>
            </a:r>
            <a:r>
              <a:rPr lang="ru-RU" dirty="0"/>
              <a:t>. Исполнение среднего голоса – прикосновение должно быть цепким, но лёгким. Здесь нужно опираться на принцип «раздвоенности» левой  руки: тяжелая, увесистая часть – для 4 и 5 пальцев; лёгкая, тонкая, подвижная, ловкая  -  для 3,2,1 пальцев. В правой руке даже на </a:t>
            </a:r>
            <a:r>
              <a:rPr lang="en-US" dirty="0"/>
              <a:t>staccato </a:t>
            </a:r>
            <a:r>
              <a:rPr lang="ru-RU" dirty="0"/>
              <a:t>добиваться певучего звука, легче играть окончания длинных фраз. Во второй части этюда – тщательно выполнять штрихи. Пробежки из 32 длительностей требуют особого внимания: можно учить их отбросив первую ноту и сообразить, что остальные «бегут» вниз. Затем играть с первой ноты, не боясь «лёгкого укола» на первом звуке.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752528" cy="530120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8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Этюд № 14 </a:t>
            </a:r>
            <a:r>
              <a:rPr lang="ru-RU" dirty="0"/>
              <a:t>(Ор. 823 № 22).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248472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b="1" i="1" dirty="0"/>
              <a:t>Этюд № 14 </a:t>
            </a:r>
            <a:r>
              <a:rPr lang="ru-RU" dirty="0"/>
              <a:t>(Ор. 823 № 22).  Это хорошее упражнение для подготовки игры на легато, кантилены в сочетании с разными штрихами одновременно. Правая рука – движение мелодии по звукам тонического трезвучия, стремление к половинным нотам с уходом на </a:t>
            </a:r>
            <a:r>
              <a:rPr lang="en-US" dirty="0"/>
              <a:t>diminuendo </a:t>
            </a:r>
            <a:r>
              <a:rPr lang="ru-RU" dirty="0"/>
              <a:t>в конце фраз. Целые ноты дослушивать до конца. В левой руке четверти на </a:t>
            </a:r>
            <a:r>
              <a:rPr lang="en-US" dirty="0"/>
              <a:t>staccato</a:t>
            </a:r>
            <a:r>
              <a:rPr lang="ru-RU" dirty="0"/>
              <a:t> трактовать как «вынужденное» </a:t>
            </a:r>
            <a:r>
              <a:rPr lang="en-US" dirty="0"/>
              <a:t>non legato</a:t>
            </a:r>
            <a:r>
              <a:rPr lang="ru-RU" dirty="0"/>
              <a:t>, так как звуки повторяются. Максимально приблизиться к напевному звучанию, даже к </a:t>
            </a:r>
            <a:r>
              <a:rPr lang="en-US" dirty="0"/>
              <a:t>legato</a:t>
            </a:r>
            <a:r>
              <a:rPr lang="ru-RU" dirty="0"/>
              <a:t>. Здесь очень важно умение интонировать.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71601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3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Этюд № 22 </a:t>
            </a:r>
            <a:r>
              <a:rPr lang="ru-RU" dirty="0"/>
              <a:t>(Ор. 453 № 20).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032448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i="1" dirty="0"/>
              <a:t>Этюд № 22 </a:t>
            </a:r>
            <a:r>
              <a:rPr lang="ru-RU" dirty="0"/>
              <a:t>(Ор. 453 № 20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Особое </a:t>
            </a:r>
            <a:r>
              <a:rPr lang="ru-RU" dirty="0"/>
              <a:t>внимание нужно уделить ровному исполнению триолей в звуковой и ритмической пульсации левой руки. После первого же звука на триолях «ре ь» - кисть должна оттолкнуться плавно вверх, освободиться. При этом чуткие пальцы доигрывают и ровно озвучивают две следующие ноты. На первом пальце, на черной клавише – кисть чуть пойдёт вниз. В правой руке сложно добиться «психологического» крещендо на длинных звуках. Фразы большие, а остановок много. Левая рука должна помочь правой руке динамически. Обратить внимание на «плавные стыки» повторяющихся звуков (2 и 3 пальцы), избегать «дыр», добиться </a:t>
            </a:r>
            <a:r>
              <a:rPr lang="en-US" dirty="0"/>
              <a:t>legato</a:t>
            </a:r>
            <a:r>
              <a:rPr lang="ru-RU" dirty="0"/>
              <a:t> на одном звуке. Мелодическая линия правой руки – общая пластика и раскрепощение.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49685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2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Этюд № </a:t>
            </a:r>
            <a:r>
              <a:rPr lang="ru-RU" b="1" i="1" dirty="0" smtClean="0"/>
              <a:t>24 </a:t>
            </a:r>
            <a:r>
              <a:rPr lang="ru-RU" dirty="0"/>
              <a:t>(Ор. 821 № 23).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4388296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i="1" dirty="0"/>
              <a:t>Этюд № 23  </a:t>
            </a:r>
            <a:r>
              <a:rPr lang="ru-RU" dirty="0"/>
              <a:t>(Ор. 821 № 23). Здесь совершенно иная фактура – попеременная игра руками. Сразу обратить внимание на ровность вступления каждой из рук. Полезно учить нотный текст в правой руке с акцентом на третий палец, чтобы не тяжелить последнюю шестнадцатую ноту. При движении на октаву – акцент на пятый палец с высоким  положением кисти. Пальцы ставить ближе к черным клавишам. При исполнении длинных арпеджио грамотно подкладывать первый палец, руку не распластывать, а наоборот собрать и двигаться всей ладонью за пальцами, как бы «нести» вес на каждый палец. В последнем такте правой руки на первом пальце – «раскрыть» ладонь – рука в позиции на арпеджио и второй палец сразу должен оказаться на месте. </a:t>
            </a:r>
          </a:p>
          <a:p>
            <a:endParaRPr lang="ru-RU" dirty="0"/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68760"/>
            <a:ext cx="44958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5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Этюд № </a:t>
            </a:r>
            <a:r>
              <a:rPr lang="ru-RU" b="1" i="1" dirty="0" smtClean="0"/>
              <a:t>26  </a:t>
            </a:r>
            <a:r>
              <a:rPr lang="ru-RU" dirty="0"/>
              <a:t>(Ор. 777 № 24).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3888432" cy="47853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Данный </a:t>
            </a:r>
            <a:r>
              <a:rPr lang="ru-RU" dirty="0"/>
              <a:t>этюд по фактуре напоминает оперную арию. </a:t>
            </a:r>
            <a:r>
              <a:rPr lang="ru-RU" dirty="0" err="1"/>
              <a:t>Кантиленные</a:t>
            </a:r>
            <a:r>
              <a:rPr lang="ru-RU" dirty="0"/>
              <a:t> задачи в правой руке осложняются </a:t>
            </a:r>
            <a:r>
              <a:rPr lang="ru-RU" dirty="0" err="1"/>
              <a:t>триольным</a:t>
            </a:r>
            <a:r>
              <a:rPr lang="ru-RU" dirty="0"/>
              <a:t> ритмом в левой руке. Группетто – мыслить не как украшение, а как выписанную обычными длительностями вокальную партию. Аналогично исполнять фрагменты мелодии с пунктирным ритмом. Форшлаги и украшения приходится исполнять «слабыми» пальцами, так как пишет автор. Этот этюд воспитывает чуткость и активность 4 и 5 пальцев правой руки.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68052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0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Заключение.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3285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ru-RU" sz="1800" dirty="0"/>
          </a:p>
          <a:p>
            <a:r>
              <a:rPr lang="ru-RU" sz="1800" dirty="0"/>
              <a:t>В конце небольшого исследования, в результате использования различной литературы об этюдах Черни, многолетнего опыта работы с начинающими пианистами в классе фортепиано хочется подчеркнуть </a:t>
            </a:r>
            <a:r>
              <a:rPr lang="ru-RU" sz="1800" dirty="0" smtClean="0"/>
              <a:t>следующие:</a:t>
            </a:r>
          </a:p>
          <a:p>
            <a:pPr marL="0" indent="0">
              <a:buNone/>
            </a:pPr>
            <a:r>
              <a:rPr lang="ru-RU" sz="1800" dirty="0" smtClean="0"/>
              <a:t>Творчество </a:t>
            </a:r>
            <a:r>
              <a:rPr lang="ru-RU" sz="1800" dirty="0"/>
              <a:t>Карла Черни -  блестящего педагога, замечательного классика жанра этюда можно назвать кладовой пианистических навыков. Его этюды  являются незаменимой ступенью на пути к овладению фортепианным мастерством и требуют многократных </a:t>
            </a:r>
            <a:r>
              <a:rPr lang="ru-RU" sz="1800" dirty="0" err="1"/>
              <a:t>проигрываний</a:t>
            </a:r>
            <a:r>
              <a:rPr lang="ru-RU" sz="1800" dirty="0"/>
              <a:t>, в результате которых только и можно по настоящему преодолеть все трудности. Однако работа не должна ограничиваться выполнением нотного текста и технически чистой игрой в быстром темпе. Не следует рассматривать этюды только как учебный материал. </a:t>
            </a:r>
          </a:p>
          <a:p>
            <a:r>
              <a:rPr lang="ru-RU" sz="1800" dirty="0"/>
              <a:t>Многие этюды Карла Черни это своего рода художественные зарисовки, полноценные концертные произведения. Даже небольшим этюдам для начинающих пианистов присущи все выше перечисленные черты. Этюды Черни – это подлинная энциклопедия фортепианной техники первой половины </a:t>
            </a:r>
            <a:r>
              <a:rPr lang="en-US" sz="1800" dirty="0"/>
              <a:t>XIX</a:t>
            </a:r>
            <a:r>
              <a:rPr lang="ru-RU" sz="1800" dirty="0"/>
              <a:t> </a:t>
            </a:r>
            <a:r>
              <a:rPr lang="ru-RU" sz="1800" dirty="0" smtClean="0"/>
              <a:t>века</a:t>
            </a:r>
            <a:r>
              <a:rPr lang="ru-RU" sz="1800" dirty="0"/>
              <a:t> </a:t>
            </a:r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endParaRPr lang="ru-RU" sz="18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2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Литература и источники.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 err="1"/>
              <a:t>Друскин</a:t>
            </a:r>
            <a:r>
              <a:rPr lang="ru-RU" dirty="0"/>
              <a:t> М. клавирная музыка. Л., 1960.</a:t>
            </a:r>
          </a:p>
          <a:p>
            <a:r>
              <a:rPr lang="ru-RU" dirty="0"/>
              <a:t> </a:t>
            </a:r>
          </a:p>
          <a:p>
            <a:pPr lvl="0"/>
            <a:r>
              <a:rPr lang="en-US" u="sng" dirty="0">
                <a:hlinkClick r:id="rId4"/>
              </a:rPr>
              <a:t>www.mediaget.ru</a:t>
            </a:r>
            <a:endParaRPr lang="ru-RU" dirty="0"/>
          </a:p>
          <a:p>
            <a:r>
              <a:rPr lang="ru-RU" dirty="0"/>
              <a:t> </a:t>
            </a:r>
          </a:p>
          <a:p>
            <a:pPr lvl="0"/>
            <a:r>
              <a:rPr lang="ru-RU" dirty="0"/>
              <a:t>Терентьева Н. Карл Черни и его этюды. «Музыка», 1978.</a:t>
            </a:r>
          </a:p>
          <a:p>
            <a:r>
              <a:rPr lang="ru-RU" dirty="0"/>
              <a:t> </a:t>
            </a:r>
          </a:p>
          <a:p>
            <a:pPr lvl="0"/>
            <a:r>
              <a:rPr lang="en-US" u="sng" dirty="0">
                <a:hlinkClick r:id="rId5"/>
              </a:rPr>
              <a:t>http</a:t>
            </a:r>
            <a:r>
              <a:rPr lang="ru-RU" u="sng" dirty="0">
                <a:hlinkClick r:id="rId5"/>
              </a:rPr>
              <a:t>://</a:t>
            </a:r>
            <a:r>
              <a:rPr lang="en-US" u="sng" dirty="0" err="1">
                <a:hlinkClick r:id="rId5"/>
              </a:rPr>
              <a:t>noti</a:t>
            </a:r>
            <a:r>
              <a:rPr lang="ru-RU" u="sng" dirty="0">
                <a:hlinkClick r:id="rId5"/>
              </a:rPr>
              <a:t>.</a:t>
            </a:r>
            <a:r>
              <a:rPr lang="en-US" u="sng" dirty="0" err="1">
                <a:hlinkClick r:id="rId5"/>
              </a:rPr>
              <a:t>narod</a:t>
            </a:r>
            <a:r>
              <a:rPr lang="ru-RU" u="sng" dirty="0">
                <a:hlinkClick r:id="rId5"/>
              </a:rPr>
              <a:t>.</a:t>
            </a:r>
            <a:r>
              <a:rPr lang="en-US" u="sng" dirty="0" err="1">
                <a:hlinkClick r:id="rId5"/>
              </a:rPr>
              <a:t>ru</a:t>
            </a:r>
            <a:r>
              <a:rPr lang="ru-RU" u="sng" dirty="0">
                <a:hlinkClick r:id="rId5"/>
              </a:rPr>
              <a:t>/</a:t>
            </a:r>
            <a:r>
              <a:rPr lang="en-US" u="sng" dirty="0" err="1">
                <a:hlinkClick r:id="rId5"/>
              </a:rPr>
              <a:t>etiud</a:t>
            </a:r>
            <a:r>
              <a:rPr lang="ru-RU" u="sng" dirty="0">
                <a:hlinkClick r:id="rId5"/>
              </a:rPr>
              <a:t>_1.</a:t>
            </a:r>
            <a:r>
              <a:rPr lang="en-US" u="sng" dirty="0" err="1">
                <a:hlinkClick r:id="rId5"/>
              </a:rPr>
              <a:t>htm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u="sng" dirty="0">
                <a:hlinkClick r:id="rId6"/>
              </a:rPr>
              <a:t>http://</a:t>
            </a:r>
            <a:r>
              <a:rPr lang="en-US" u="sng" dirty="0">
                <a:hlinkClick r:id="rId6"/>
              </a:rPr>
              <a:t>www</a:t>
            </a:r>
            <a:r>
              <a:rPr lang="ru-RU" u="sng" dirty="0">
                <a:hlinkClick r:id="rId6"/>
              </a:rPr>
              <a:t>.</a:t>
            </a:r>
            <a:r>
              <a:rPr lang="en-US" u="sng" dirty="0" err="1">
                <a:hlinkClick r:id="rId6"/>
              </a:rPr>
              <a:t>bestreferat</a:t>
            </a:r>
            <a:r>
              <a:rPr lang="ru-RU" u="sng" dirty="0">
                <a:hlinkClick r:id="rId6"/>
              </a:rPr>
              <a:t>/</a:t>
            </a:r>
            <a:r>
              <a:rPr lang="en-US" u="sng" dirty="0" err="1">
                <a:hlinkClick r:id="rId6"/>
              </a:rPr>
              <a:t>ru</a:t>
            </a:r>
            <a:r>
              <a:rPr lang="ru-RU" u="sng" dirty="0">
                <a:hlinkClick r:id="rId6"/>
              </a:rPr>
              <a:t>/</a:t>
            </a:r>
            <a:r>
              <a:rPr lang="en-US" u="sng" dirty="0" err="1">
                <a:hlinkClick r:id="rId6"/>
              </a:rPr>
              <a:t>referat</a:t>
            </a:r>
            <a:r>
              <a:rPr lang="ru-RU" u="sng" dirty="0">
                <a:hlinkClick r:id="rId6"/>
              </a:rPr>
              <a:t>-20678.</a:t>
            </a:r>
            <a:r>
              <a:rPr lang="en-US" u="sng" dirty="0">
                <a:hlinkClick r:id="rId6"/>
              </a:rPr>
              <a:t>html</a:t>
            </a:r>
            <a:endParaRPr lang="ru-RU" dirty="0"/>
          </a:p>
          <a:p>
            <a:r>
              <a:rPr lang="ru-RU" dirty="0"/>
              <a:t> </a:t>
            </a:r>
          </a:p>
          <a:p>
            <a:pPr lvl="0"/>
            <a:r>
              <a:rPr lang="ru-RU" dirty="0" err="1"/>
              <a:t>Юргенсон</a:t>
            </a:r>
            <a:r>
              <a:rPr lang="ru-RU" dirty="0"/>
              <a:t> М. Школа для фортепиано. М., 1987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dirty="0"/>
              <a:t>Содержание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148128"/>
              </p:ext>
            </p:extLst>
          </p:nvPr>
        </p:nvGraphicFramePr>
        <p:xfrm>
          <a:off x="457200" y="1412776"/>
          <a:ext cx="822960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0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Цели:</a:t>
            </a:r>
          </a:p>
          <a:p>
            <a:r>
              <a:rPr lang="ru-RU" sz="1800" dirty="0" smtClean="0"/>
              <a:t>Техническая и чистая игра в быстром темпе</a:t>
            </a:r>
            <a:endParaRPr lang="ru-RU" sz="1800" dirty="0"/>
          </a:p>
          <a:p>
            <a:r>
              <a:rPr lang="ru-RU" sz="1800" dirty="0" smtClean="0"/>
              <a:t>Освоение технических приемов</a:t>
            </a:r>
          </a:p>
          <a:p>
            <a:pPr marL="0" indent="0" algn="ctr">
              <a:buNone/>
            </a:pPr>
            <a:r>
              <a:rPr lang="ru-RU" dirty="0" smtClean="0"/>
              <a:t>Задачи:</a:t>
            </a:r>
          </a:p>
          <a:p>
            <a:pPr marL="285750" indent="-285750"/>
            <a:r>
              <a:rPr lang="ru-RU" sz="1800" dirty="0" smtClean="0"/>
              <a:t>1</a:t>
            </a:r>
            <a:r>
              <a:rPr lang="ru-RU" sz="1800" dirty="0"/>
              <a:t>. Развитие и укрепление технической базы исполнителя.</a:t>
            </a:r>
          </a:p>
          <a:p>
            <a:pPr marL="285750" indent="-285750"/>
            <a:r>
              <a:rPr lang="ru-RU" sz="1800" dirty="0"/>
              <a:t>2. Координация игровых движений.</a:t>
            </a:r>
          </a:p>
          <a:p>
            <a:pPr marL="285750" indent="-285750"/>
            <a:r>
              <a:rPr lang="ru-RU" sz="1800" dirty="0"/>
              <a:t>3. Развитие ритмических навыков, ощущение мерности движения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204863"/>
            <a:ext cx="9252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                                                             . 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ru-RU" dirty="0"/>
          </a:p>
          <a:p>
            <a:pPr marL="742950" lvl="1" indent="-285750">
              <a:buFont typeface="Arial" pitchFamily="34" charset="0"/>
              <a:buChar char="•"/>
            </a:pPr>
            <a:endParaRPr lang="ru-RU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ru-RU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1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Введение.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3600" dirty="0">
                <a:latin typeface="Times New Roman"/>
                <a:ea typeface="Times New Roman"/>
              </a:rPr>
              <a:t> </a:t>
            </a:r>
            <a:endParaRPr lang="ru-RU" sz="2800" dirty="0">
              <a:latin typeface="Times New Roman"/>
              <a:ea typeface="Times New Roman"/>
            </a:endParaRPr>
          </a:p>
          <a:p>
            <a:pPr indent="68580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«Мы по достоинству еще не оценили Карла Черни» - писал </a:t>
            </a:r>
            <a:r>
              <a:rPr lang="ru-RU" dirty="0" err="1">
                <a:latin typeface="Times New Roman"/>
                <a:ea typeface="Times New Roman"/>
              </a:rPr>
              <a:t>И.Брамс</a:t>
            </a:r>
            <a:r>
              <a:rPr lang="ru-RU" dirty="0">
                <a:latin typeface="Times New Roman"/>
                <a:ea typeface="Times New Roman"/>
              </a:rPr>
              <a:t>. эта мысль, высказанная в </a:t>
            </a:r>
            <a:r>
              <a:rPr lang="en-US" dirty="0">
                <a:latin typeface="Times New Roman"/>
                <a:ea typeface="Times New Roman"/>
              </a:rPr>
              <a:t>XIX</a:t>
            </a:r>
            <a:r>
              <a:rPr lang="ru-RU" dirty="0">
                <a:latin typeface="Times New Roman"/>
                <a:ea typeface="Times New Roman"/>
              </a:rPr>
              <a:t> веке, справедлива и в настоящее время. Далеко не в полном объеме известны фортепианные сочинения Черни, в том числе сборники его полезнейших инструктивных этюдов и упражнений.</a:t>
            </a:r>
            <a:endParaRPr lang="ru-RU" sz="2800" dirty="0">
              <a:latin typeface="Times New Roman"/>
              <a:ea typeface="Times New Roman"/>
            </a:endParaRPr>
          </a:p>
          <a:p>
            <a:pPr indent="68580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Карл Черни – выдающийся фортепианный  педагог, из школы которого вышли такие музыканты-виртуозы, как Лист, </a:t>
            </a:r>
            <a:r>
              <a:rPr lang="ru-RU" dirty="0" err="1">
                <a:latin typeface="Times New Roman"/>
                <a:ea typeface="Times New Roman"/>
              </a:rPr>
              <a:t>Лешетицкий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Зилоти</a:t>
            </a:r>
            <a:r>
              <a:rPr lang="ru-RU" dirty="0">
                <a:latin typeface="Times New Roman"/>
                <a:ea typeface="Times New Roman"/>
              </a:rPr>
              <a:t>, Есипова. Им написано более тысячи произведений, среди которых,  симфонии, сонаты, трио, квартеты, песни, этюды и упражнения. Черни является также автором многих методических трудов.</a:t>
            </a:r>
            <a:endParaRPr lang="ru-RU" sz="2800" dirty="0">
              <a:latin typeface="Times New Roman"/>
              <a:ea typeface="Times New Roman"/>
            </a:endParaRPr>
          </a:p>
          <a:p>
            <a:pPr indent="68580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 лице Карла Черни гармонично сочетались и взаимно дополняли друг друга композитор, пианист и педагог. Он способствовал широкому распространению произведений выдающихся композиторов </a:t>
            </a:r>
            <a:r>
              <a:rPr lang="en-US" dirty="0">
                <a:latin typeface="Times New Roman"/>
                <a:ea typeface="Times New Roman"/>
              </a:rPr>
              <a:t>XVIII</a:t>
            </a:r>
            <a:r>
              <a:rPr lang="ru-RU" dirty="0">
                <a:latin typeface="Times New Roman"/>
                <a:ea typeface="Times New Roman"/>
              </a:rPr>
              <a:t> – </a:t>
            </a:r>
            <a:r>
              <a:rPr lang="en-US" dirty="0">
                <a:latin typeface="Times New Roman"/>
                <a:ea typeface="Times New Roman"/>
              </a:rPr>
              <a:t>XIX</a:t>
            </a:r>
            <a:r>
              <a:rPr lang="ru-RU" dirty="0">
                <a:latin typeface="Times New Roman"/>
                <a:ea typeface="Times New Roman"/>
              </a:rPr>
              <a:t> веков: аранжировал в две и четыре руки оратории Генделя, кантаты </a:t>
            </a:r>
            <a:r>
              <a:rPr lang="ru-RU" dirty="0" err="1">
                <a:latin typeface="Times New Roman"/>
                <a:ea typeface="Times New Roman"/>
              </a:rPr>
              <a:t>И.С.Баха</a:t>
            </a:r>
            <a:r>
              <a:rPr lang="ru-RU" dirty="0">
                <a:latin typeface="Times New Roman"/>
                <a:ea typeface="Times New Roman"/>
              </a:rPr>
              <a:t>, симфонии Гайдна и Моцарта; впервые осуществил редакции сонат </a:t>
            </a:r>
            <a:r>
              <a:rPr lang="ru-RU" dirty="0" err="1">
                <a:latin typeface="Times New Roman"/>
                <a:ea typeface="Times New Roman"/>
              </a:rPr>
              <a:t>Д.Скарлатти</a:t>
            </a:r>
            <a:r>
              <a:rPr lang="ru-RU" dirty="0">
                <a:latin typeface="Times New Roman"/>
                <a:ea typeface="Times New Roman"/>
              </a:rPr>
              <a:t>, «Хорошо темперированного клавира» и других полифонических сочинений </a:t>
            </a:r>
            <a:r>
              <a:rPr lang="ru-RU" dirty="0" err="1">
                <a:latin typeface="Times New Roman"/>
                <a:ea typeface="Times New Roman"/>
              </a:rPr>
              <a:t>И.С.Баха</a:t>
            </a:r>
            <a:r>
              <a:rPr lang="ru-RU" dirty="0">
                <a:latin typeface="Times New Roman"/>
                <a:ea typeface="Times New Roman"/>
              </a:rPr>
              <a:t>. Большой заслугой Черни является и то, что им создана своего рода фундаментальная энциклопедия «Обзор всей музыкальной истории», где в хронологическом порядке представлены сведения о крупных композиторах всех времён и народов.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0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Штрихи биографии Карла Черни.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3999" cy="594928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/>
              <a:t>Черни </a:t>
            </a:r>
            <a:r>
              <a:rPr lang="ru-RU" dirty="0"/>
              <a:t>прожил 66 лет, родился он в 1791 году. Его отец, </a:t>
            </a:r>
            <a:r>
              <a:rPr lang="ru-RU" dirty="0" err="1"/>
              <a:t>Венцель</a:t>
            </a:r>
            <a:r>
              <a:rPr lang="ru-RU" dirty="0"/>
              <a:t> Черни, чех по национальности, в 1786 году приехал в Вену, где вскоре получил признание, как педагог игры на клавире. В четыре года отец начал приобщать Карла к игре на клавире. Он был требовательным и умелым наставником, неординарно мыслящим музыкантом. Достаточно сказать, что именно клавирные сочинения  И.С. Баха, в то время редко исполняемые, служили для </a:t>
            </a:r>
            <a:r>
              <a:rPr lang="ru-RU" dirty="0" err="1"/>
              <a:t>В.Черни</a:t>
            </a:r>
            <a:r>
              <a:rPr lang="ru-RU" dirty="0"/>
              <a:t> основой исполнительского формирования учеников. Занятия отца с сыном протекали настолько успешно, что уже в 7 лет Карл владел весьма обширным репертуаром, включающим произведения Моцарта, Гайдна, </a:t>
            </a:r>
            <a:r>
              <a:rPr lang="ru-RU" dirty="0" err="1"/>
              <a:t>Клементи</a:t>
            </a:r>
            <a:r>
              <a:rPr lang="ru-RU" dirty="0"/>
              <a:t>; свободно импровизировал; умел играть с листа различные инструментальные произведения и даже партитуры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В 9 лет Карл Черни начал концертную деятельность. По мнению современников: «Редко можно было услышать такую чистоту, элегантность и изящество в исполнении». С 1800 – 1803 гг. Черни учился игре на фортепиано у Бетховена. Он стал первым венским исполнителем, кто столь последовательно изучал рукописи бетховенских произведений, анализировал стиль и искал принципы трактовки его сочинений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Композиторская подготовка Черни основывалась на самостоятельном изучении сочинений Баха, </a:t>
            </a:r>
            <a:r>
              <a:rPr lang="ru-RU" dirty="0" err="1"/>
              <a:t>Клементи</a:t>
            </a:r>
            <a:r>
              <a:rPr lang="ru-RU" dirty="0"/>
              <a:t>, Бетховена. Небогатая внешними событиями жизнь Черни прошла в Вене: лишь в 1836 году он посетил Лейпциг, в 1837 – Лондон и Париж, в 1846 – Одессу. Последние два десятилетия творческой деятельности он посвятил исключительно композиции, аранжировке и занятиям лишь с талантливыми учениками, причем бесплатно. Музыка была единственной радостью Черни и делом всей его жизни. </a:t>
            </a:r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0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Педагогические взгляды Черни.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Деятельность Карла Черни привлекала к себе внимание многих выдающихся музыкантов прошлого и нашего столетия. О Черни писали и спорили. О прогрессивности взглядов Черни свидетельствует его подход к вопросу о назначении техники. Однако «совершенная виртуозность» не являлась для Черни </a:t>
            </a:r>
            <a:r>
              <a:rPr lang="ru-RU" dirty="0" err="1"/>
              <a:t>сомоцелью</a:t>
            </a:r>
            <a:r>
              <a:rPr lang="ru-RU" dirty="0"/>
              <a:t>: в технике он видел «только средство, с помощью которого можно передать дух и чувство в исполнении…», в чем, несомненно,  сказалось влияние Бетховена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Черни развивал в учениках умение серьёзно, планомерно работать, воспитывал дисциплину мыслей и чувств. Исполнитель должен был, по его мнению, обладать не только совершенной беглостью пальцев и </a:t>
            </a:r>
            <a:r>
              <a:rPr lang="ru-RU" dirty="0" err="1"/>
              <a:t>интерпретаторскими</a:t>
            </a:r>
            <a:r>
              <a:rPr lang="ru-RU" dirty="0"/>
              <a:t> качествами, но и уметь транспонировать; прочесть с листа трудную пьесу, по возможности сохраняя её темп и характер; аккомпанировать, разбираться в гармонии, владеть теорией музыки, настраивать инструмент и обязательно импровизировать.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0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22413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/>
              <a:t>Энциклопедия фортепианной техники.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111612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dirty="0" smtClean="0"/>
              <a:t>   Создавая </a:t>
            </a:r>
            <a:r>
              <a:rPr lang="ru-RU" sz="1600" dirty="0"/>
              <a:t>свои инструктивные упражнения и этюды, он стремился к максимально ясной постановке технической задачи, исключая всё, что могло затруднить её выполнение. Большинство произведений этого жанра - «мелодичны, даже элегантны, им присущ блеск и лёгкость».   На этюдах Черни любили разыгрывать руки и «подчищать» свою технику С. Танеев, </a:t>
            </a:r>
            <a:r>
              <a:rPr lang="ru-RU" sz="1600" dirty="0" err="1"/>
              <a:t>В.Сафонов</a:t>
            </a:r>
            <a:r>
              <a:rPr lang="ru-RU" sz="1600" dirty="0"/>
              <a:t>, </a:t>
            </a:r>
            <a:r>
              <a:rPr lang="ru-RU" sz="1600" dirty="0" err="1"/>
              <a:t>С.Рахманинов</a:t>
            </a:r>
            <a:r>
              <a:rPr lang="ru-RU" sz="1600" dirty="0"/>
              <a:t>. </a:t>
            </a:r>
          </a:p>
          <a:p>
            <a:r>
              <a:rPr lang="ru-RU" sz="1600" dirty="0"/>
              <a:t>Этюды и упражнения Черни имеют непреходящую ценность. Это фундаментальная школа последовательного овладения техническими навыками – от самых простейших элементарных формул (ор. 139, ор. 481, ор. 399) он ведёт исполнителя к задачам высшей виртуозной трудности. </a:t>
            </a:r>
          </a:p>
          <a:p>
            <a:r>
              <a:rPr lang="ru-RU" sz="1600" dirty="0"/>
              <a:t>Виртуозные задачи находятся в тесной взаимосвязи со структурой и метроритмом. Этюды и упражнения прекрасно «тонизируют» руки, чрезвычайно полезны для развития гибкости и эластичности ладонных мышц, а также самостоятельности пальцев. Помимо собственно технического совершенства, они нацелены на воспитание звуковой культуры пианиста.</a:t>
            </a:r>
          </a:p>
          <a:p>
            <a:r>
              <a:rPr lang="ru-RU" sz="1600" dirty="0"/>
              <a:t>Его этюды и упражнения дают богатый материал для овладения видами фортепианной техники, связанными с подкладыванием первого пальца, - всевозможными типами гамм и арпеджио. Они всесторонне подготавливают к овладению двойными нотами. В этюдах и упражнениях широко представлена техника украшений, различного рода форшлагов, мордентов и трелей. Значительное место отведено репетиционной, октавной и аккордовой фактуре.</a:t>
            </a:r>
          </a:p>
          <a:p>
            <a:r>
              <a:rPr lang="ru-RU" sz="1600" dirty="0"/>
              <a:t>Гаммы у Черни призваны развивать не только мобильность первого пальца, воспитывать силу и ровность, а также способствуют лёгкости и беглости пальцев, благодаря гаммам познаются все лады и если ежедневно играть гаммы «отчетливо, упругими пальцами, то можно стать блестящим пианистом». </a:t>
            </a:r>
          </a:p>
          <a:p>
            <a:r>
              <a:rPr lang="ru-RU" sz="1600" dirty="0"/>
              <a:t>Наряду с гаммаобразными пассажами огромное место в этюдах занимают арпеджио. Это интенсифицирует деятельность большого пальца, который по меткому выражению </a:t>
            </a:r>
            <a:r>
              <a:rPr lang="ru-RU" sz="1600" dirty="0" err="1"/>
              <a:t>А.Корто</a:t>
            </a:r>
            <a:r>
              <a:rPr lang="ru-RU" sz="1600" dirty="0"/>
              <a:t>, является «фактором скорости».</a:t>
            </a:r>
          </a:p>
          <a:p>
            <a:r>
              <a:rPr lang="ru-RU" sz="1600" dirty="0"/>
              <a:t>В этюдах и упражнениях скрупулёзно разработаны различные типы трелей на всевозможные комбинации белых и черных клавиш, в разнообразных фактурных и ритмических вариантах.</a:t>
            </a:r>
          </a:p>
          <a:p>
            <a:r>
              <a:rPr lang="ru-RU" sz="1600" dirty="0"/>
              <a:t>Черни уделял огромное внимания вопросам артикуляции; искусство произношения выступает в его этюдах и упражнениях как неотъемлемая часть фортепианной техники. Из всех видов артикуляции особенно большое значение он придавал </a:t>
            </a:r>
            <a:r>
              <a:rPr lang="en-US" sz="1600" dirty="0"/>
              <a:t>legato</a:t>
            </a:r>
            <a:r>
              <a:rPr lang="ru-RU" sz="1600" dirty="0"/>
              <a:t>. Следуя пианистическим заветам Бетховена,  этот способ </a:t>
            </a:r>
            <a:r>
              <a:rPr lang="ru-RU" sz="1600" dirty="0" err="1"/>
              <a:t>звукоизвлечения</a:t>
            </a:r>
            <a:r>
              <a:rPr lang="ru-RU" sz="1600" dirty="0"/>
              <a:t> Черни считал основным: «все остальные виды туше являются исключением, и при отсутствии артикуляционного знака подразумевается </a:t>
            </a:r>
            <a:r>
              <a:rPr lang="en-US" sz="1600" dirty="0"/>
              <a:t>legato</a:t>
            </a:r>
            <a:r>
              <a:rPr lang="ru-RU" sz="1600" dirty="0"/>
              <a:t>». </a:t>
            </a:r>
          </a:p>
          <a:p>
            <a:r>
              <a:rPr lang="ru-RU" sz="1600" dirty="0"/>
              <a:t>Благодаря </a:t>
            </a:r>
            <a:r>
              <a:rPr lang="en-US" sz="1600" dirty="0"/>
              <a:t>legato</a:t>
            </a:r>
            <a:r>
              <a:rPr lang="ru-RU" sz="1600" dirty="0"/>
              <a:t>, как считал Черни, можно достичь пения на инструменте, подражать человеческому голосу или духовым ин</a:t>
            </a:r>
            <a:r>
              <a:rPr lang="en-US" sz="1600" dirty="0"/>
              <a:t>c</a:t>
            </a:r>
            <a:r>
              <a:rPr lang="ru-RU" sz="1600" dirty="0" err="1"/>
              <a:t>трументам</a:t>
            </a:r>
            <a:r>
              <a:rPr lang="ru-RU" sz="1600" dirty="0"/>
              <a:t>. </a:t>
            </a:r>
            <a:r>
              <a:rPr lang="en-US" sz="1600" dirty="0" err="1"/>
              <a:t>Legatissimo</a:t>
            </a:r>
            <a:r>
              <a:rPr lang="ru-RU" sz="1600" dirty="0"/>
              <a:t> – очень связно, применяется чаще всего в многоголосных, напевных по складу произведениях.  </a:t>
            </a:r>
          </a:p>
          <a:p>
            <a:r>
              <a:rPr lang="ru-RU" sz="1600" dirty="0"/>
              <a:t>Искусство владения </a:t>
            </a:r>
            <a:r>
              <a:rPr lang="en-US" sz="1600" dirty="0"/>
              <a:t>legato</a:t>
            </a:r>
            <a:r>
              <a:rPr lang="ru-RU" sz="1600" dirty="0"/>
              <a:t> и его разновидностями Черни тесно связывал с положением рук и пальцев, с игровыми ощущениями. Он стремился выработать у учеников умение погружать руку в клавиатуру: «если нажать клавишу до дна, до основания, то звук становится более насыщенным, и это не обман слуха». Состояние «</a:t>
            </a:r>
            <a:r>
              <a:rPr lang="ru-RU" sz="1600" dirty="0" err="1"/>
              <a:t>опорности</a:t>
            </a:r>
            <a:r>
              <a:rPr lang="ru-RU" sz="1600" dirty="0"/>
              <a:t>» в кончиках пальцев служило, по его мнению, верным способом достижения </a:t>
            </a:r>
            <a:r>
              <a:rPr lang="en-US" sz="1600" dirty="0"/>
              <a:t>legato</a:t>
            </a:r>
            <a:r>
              <a:rPr lang="ru-RU" sz="1600" dirty="0"/>
              <a:t>.</a:t>
            </a:r>
          </a:p>
          <a:p>
            <a:r>
              <a:rPr lang="ru-RU" sz="1600" dirty="0"/>
              <a:t>Исключительно разнообразно применял Черни в этюдах приём </a:t>
            </a:r>
            <a:r>
              <a:rPr lang="en-US" sz="1600" dirty="0"/>
              <a:t>staccato</a:t>
            </a:r>
            <a:r>
              <a:rPr lang="ru-RU" sz="1600" dirty="0"/>
              <a:t>. Наряду с мягким </a:t>
            </a:r>
            <a:r>
              <a:rPr lang="en-US" sz="1600" dirty="0"/>
              <a:t>staccato</a:t>
            </a:r>
            <a:r>
              <a:rPr lang="ru-RU" sz="1600" dirty="0"/>
              <a:t>, родственным скрипичному </a:t>
            </a:r>
            <a:r>
              <a:rPr lang="en-US" sz="1600" dirty="0" err="1"/>
              <a:t>detache</a:t>
            </a:r>
            <a:r>
              <a:rPr lang="ru-RU" sz="1600" dirty="0"/>
              <a:t>, в его произведениях представлены - </a:t>
            </a:r>
            <a:r>
              <a:rPr lang="en-US" sz="1600" dirty="0"/>
              <a:t>staccato</a:t>
            </a:r>
            <a:r>
              <a:rPr lang="ru-RU" sz="1600" dirty="0"/>
              <a:t> – </a:t>
            </a:r>
            <a:r>
              <a:rPr lang="en-US" sz="1600" dirty="0" err="1"/>
              <a:t>marcato</a:t>
            </a:r>
            <a:r>
              <a:rPr lang="ru-RU" sz="1600" dirty="0"/>
              <a:t>, близкое к струнному </a:t>
            </a:r>
            <a:r>
              <a:rPr lang="en-US" sz="1600" dirty="0"/>
              <a:t>pizzicato</a:t>
            </a:r>
            <a:r>
              <a:rPr lang="ru-RU" sz="1600" dirty="0"/>
              <a:t> и </a:t>
            </a:r>
            <a:r>
              <a:rPr lang="en-US" sz="1600" dirty="0" err="1"/>
              <a:t>Staccatissimo</a:t>
            </a:r>
            <a:r>
              <a:rPr lang="ru-RU" sz="1600" dirty="0"/>
              <a:t> – самый быстрый и короткий способ </a:t>
            </a:r>
            <a:r>
              <a:rPr lang="ru-RU" sz="1600" dirty="0" err="1"/>
              <a:t>звукоизвлечения</a:t>
            </a:r>
            <a:r>
              <a:rPr lang="ru-RU" sz="1600" dirty="0"/>
              <a:t>. 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14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Черни. Этюды для начинающих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В данной работе я обращаюсь к изданию этюдов для начинающих (составитель </a:t>
            </a:r>
            <a:r>
              <a:rPr lang="ru-RU" dirty="0" err="1"/>
              <a:t>Н.Терентьева</a:t>
            </a:r>
            <a:r>
              <a:rPr lang="ru-RU" dirty="0"/>
              <a:t>, издательство «Музыка» Ленинградское отделение 1979 год), которое содержит 90 произведений из 13 его сборников этюдов и упражнений, предназначенных для  разностороннего развития юных пианистов. Все они расположены в порядке возрастания трудности. Настоящий сборник рекомендован ученикам детских музыкальных школ с </a:t>
            </a:r>
            <a:r>
              <a:rPr lang="en-US" dirty="0"/>
              <a:t>I</a:t>
            </a:r>
            <a:r>
              <a:rPr lang="ru-RU" dirty="0"/>
              <a:t> – </a:t>
            </a:r>
            <a:r>
              <a:rPr lang="en-US" dirty="0"/>
              <a:t>III</a:t>
            </a:r>
            <a:r>
              <a:rPr lang="ru-RU" dirty="0"/>
              <a:t> классы. </a:t>
            </a:r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8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/>
              <a:t>Этюд № 1</a:t>
            </a:r>
            <a:r>
              <a:rPr lang="ru-RU" dirty="0"/>
              <a:t> (Ор. 777 №2).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176464" cy="45259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Пятипальцевые пробежки, начало репетиционной игры. В конце каждого мотива – держать кисть в высоком положении, особенно следить за пятым пальцем и правильно ставить первый палец, слегка согнутым на  боковую «подушечку». При исполнении аккордов в левой руке – сразу, еще при взятии, освободить кисть. 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608512" cy="46085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7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4654">
        <p:pull/>
      </p:transition>
    </mc:Choice>
    <mc:Fallback>
      <p:transition spd="slow" advTm="46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1818</Words>
  <Application>Microsoft Office PowerPoint</Application>
  <PresentationFormat>Экран (4:3)</PresentationFormat>
  <Paragraphs>110</Paragraphs>
  <Slides>19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МЕТОДИЧЕСКОЙ РАБОТЫ  </vt:lpstr>
      <vt:lpstr>Содержание </vt:lpstr>
      <vt:lpstr>Цели и задачи</vt:lpstr>
      <vt:lpstr>Введение. </vt:lpstr>
      <vt:lpstr>Штрихи биографии Карла Черни. </vt:lpstr>
      <vt:lpstr>Педагогические взгляды Черни. </vt:lpstr>
      <vt:lpstr>  Энциклопедия фортепианной техники.    </vt:lpstr>
      <vt:lpstr>Черни. Этюды для начинающих</vt:lpstr>
      <vt:lpstr>Этюд № 1 (Ор. 777 №2).</vt:lpstr>
      <vt:lpstr>Этюд № 4  (Ор. 777 № 14)</vt:lpstr>
      <vt:lpstr>Этюд № 5  (Ор. 777 № 16).</vt:lpstr>
      <vt:lpstr>Этюд № 5  (Ор. 777 № 16).</vt:lpstr>
      <vt:lpstr>Этюд № 7  (Ор. 777 № 19).</vt:lpstr>
      <vt:lpstr>Этюд № 14 (Ор. 823 № 22).</vt:lpstr>
      <vt:lpstr>Этюд № 22 (Ор. 453 № 20).</vt:lpstr>
      <vt:lpstr>Этюд № 24 (Ор. 821 № 23).</vt:lpstr>
      <vt:lpstr>Этюд № 26  (Ор. 777 № 24).</vt:lpstr>
      <vt:lpstr>Заключение. </vt:lpstr>
      <vt:lpstr>Литература и источники.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Великий мастер этюдов                Карл Черни   Методические рекомендации для учащихся            младших классов фортепиано  </dc:title>
  <dc:creator>sTs</dc:creator>
  <cp:lastModifiedBy>sTs</cp:lastModifiedBy>
  <cp:revision>31</cp:revision>
  <dcterms:created xsi:type="dcterms:W3CDTF">2020-12-03T01:58:34Z</dcterms:created>
  <dcterms:modified xsi:type="dcterms:W3CDTF">2020-12-18T12:30:36Z</dcterms:modified>
</cp:coreProperties>
</file>