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57" r:id="rId4"/>
    <p:sldId id="259" r:id="rId5"/>
    <p:sldId id="258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6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85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42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3910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225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88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470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9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47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0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7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0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49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12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6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BE47F1E-2829-4B0D-BB54-6EE69B04000B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F8FC769-5093-4046-9673-D203C87D5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08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2" y="1064526"/>
            <a:ext cx="10984624" cy="233376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18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раннего возраста</a:t>
            </a:r>
            <a:b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«Сказка»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6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914401"/>
            <a:ext cx="10930033" cy="2265528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день, уважаемые коллеги!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75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786651"/>
            <a:ext cx="8534400" cy="2077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7364" y="715742"/>
            <a:ext cx="5043924" cy="5866683"/>
          </a:xfrm>
          <a:ln w="57150">
            <a:solidFill>
              <a:srgbClr val="00B0F0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036" y="1219768"/>
            <a:ext cx="5895833" cy="4829483"/>
          </a:xfr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268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b="14428"/>
          <a:stretch/>
        </p:blipFill>
        <p:spPr>
          <a:xfrm rot="10800000">
            <a:off x="487574" y="1163471"/>
            <a:ext cx="4973472" cy="4172803"/>
          </a:xfrm>
          <a:ln w="57150">
            <a:solidFill>
              <a:srgbClr val="00B0F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7698" y="1163471"/>
            <a:ext cx="5563737" cy="4172803"/>
          </a:xfr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2171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166" y="1340867"/>
            <a:ext cx="5595610" cy="4196707"/>
          </a:xfrm>
          <a:ln w="57150">
            <a:solidFill>
              <a:srgbClr val="00B0F0"/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88" y="685799"/>
            <a:ext cx="6216217" cy="5551227"/>
          </a:xfr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018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8047" y="685798"/>
            <a:ext cx="5125872" cy="4404816"/>
          </a:xfrm>
          <a:ln w="57150">
            <a:solidFill>
              <a:srgbClr val="00B0F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32" y="685798"/>
            <a:ext cx="4824685" cy="4409829"/>
          </a:xfr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915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10855" r="-402"/>
          <a:stretch/>
        </p:blipFill>
        <p:spPr>
          <a:xfrm>
            <a:off x="167019" y="1078173"/>
            <a:ext cx="5511660" cy="4435523"/>
          </a:xfrm>
          <a:ln w="57150">
            <a:solidFill>
              <a:srgbClr val="00B0F0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8173"/>
            <a:ext cx="5786650" cy="4339988"/>
          </a:xfr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5127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692321"/>
            <a:ext cx="8534400" cy="1815153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103</TotalTime>
  <Words>10</Words>
  <Application>Microsoft Office PowerPoint</Application>
  <PresentationFormat>Широкоэкранный</PresentationFormat>
  <Paragraphs>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Century Gothic</vt:lpstr>
      <vt:lpstr>Times New Roman</vt:lpstr>
      <vt:lpstr>Wingdings 3</vt:lpstr>
      <vt:lpstr>Сектор</vt:lpstr>
      <vt:lpstr> МБДОУ № 18 Группа раннего возраста «Сказка»</vt:lpstr>
      <vt:lpstr>Добрый день, уважаемые коллеги!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2021-04-23T02:00:48Z</dcterms:created>
  <dcterms:modified xsi:type="dcterms:W3CDTF">2021-04-23T03:44:32Z</dcterms:modified>
</cp:coreProperties>
</file>