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5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492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84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98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86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82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1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80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14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21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47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63E8E-4DA7-47A0-BF16-FB069487701A}" type="datetimeFigureOut">
              <a:rPr lang="ru-RU" smtClean="0"/>
              <a:t>08.07.2021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528C8-5B34-4C7D-A618-566F9F23B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33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Алгоритм работы над проектом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960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                   Проект 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057862"/>
              </p:ext>
            </p:extLst>
          </p:nvPr>
        </p:nvGraphicFramePr>
        <p:xfrm>
          <a:off x="838200" y="1825622"/>
          <a:ext cx="10515600" cy="42995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7800"/>
                <a:gridCol w="5257800"/>
              </a:tblGrid>
              <a:tr h="823596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Этапы</a:t>
                      </a:r>
                      <a:r>
                        <a:rPr lang="ru-RU" baseline="0" dirty="0" smtClean="0"/>
                        <a:t> проектирования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участников</a:t>
                      </a:r>
                      <a:endParaRPr lang="ru-RU" dirty="0"/>
                    </a:p>
                  </a:txBody>
                  <a:tcPr/>
                </a:tc>
              </a:tr>
              <a:tr h="823596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</a:t>
                      </a:r>
                      <a:r>
                        <a:rPr lang="ru-RU" baseline="0" dirty="0" smtClean="0"/>
                        <a:t>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-определение</a:t>
                      </a:r>
                      <a:r>
                        <a:rPr lang="ru-RU" baseline="0" dirty="0" smtClean="0"/>
                        <a:t> темы и цели проекта</a:t>
                      </a:r>
                      <a:r>
                        <a:rPr lang="en-US" baseline="0" dirty="0" smtClean="0"/>
                        <a:t>;</a:t>
                      </a:r>
                      <a:r>
                        <a:rPr lang="ru-RU" baseline="0" dirty="0" smtClean="0"/>
                        <a:t> формулирование проблемы</a:t>
                      </a:r>
                      <a:r>
                        <a:rPr lang="en-US" baseline="0" dirty="0" smtClean="0"/>
                        <a:t>;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гипотезы относительно её решения</a:t>
                      </a:r>
                      <a:endParaRPr lang="ru-RU" dirty="0"/>
                    </a:p>
                  </a:txBody>
                  <a:tcPr/>
                </a:tc>
              </a:tr>
              <a:tr h="823596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Планирование деятельности в проекте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-определение источников информации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описание желаемых конечных результатов</a:t>
                      </a:r>
                      <a:r>
                        <a:rPr lang="en-US" baseline="0" dirty="0" smtClean="0"/>
                        <a:t>; </a:t>
                      </a:r>
                      <a:r>
                        <a:rPr lang="ru-RU" baseline="0" dirty="0" smtClean="0"/>
                        <a:t>распределение задач</a:t>
                      </a:r>
                      <a:endParaRPr lang="ru-RU" dirty="0"/>
                    </a:p>
                  </a:txBody>
                  <a:tcPr/>
                </a:tc>
              </a:tr>
              <a:tr h="823596">
                <a:tc>
                  <a:txBody>
                    <a:bodyPr/>
                    <a:lstStyle/>
                    <a:p>
                      <a:r>
                        <a:rPr lang="ru-RU" dirty="0" smtClean="0"/>
                        <a:t>Исследование</a:t>
                      </a:r>
                      <a:r>
                        <a:rPr lang="ru-RU" baseline="0" dirty="0" smtClean="0"/>
                        <a:t> темы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-сбор необходимой информации</a:t>
                      </a:r>
                      <a:r>
                        <a:rPr lang="en-US" dirty="0" smtClean="0"/>
                        <a:t>; </a:t>
                      </a:r>
                      <a:r>
                        <a:rPr lang="ru-RU" dirty="0" smtClean="0"/>
                        <a:t>анализ</a:t>
                      </a:r>
                      <a:r>
                        <a:rPr lang="ru-RU" baseline="0" dirty="0" smtClean="0"/>
                        <a:t> собранной информации</a:t>
                      </a:r>
                      <a:r>
                        <a:rPr lang="en-US" baseline="0" dirty="0" smtClean="0"/>
                        <a:t>; </a:t>
                      </a:r>
                      <a:r>
                        <a:rPr lang="ru-RU" baseline="0" dirty="0" smtClean="0"/>
                        <a:t>выводы, предположения</a:t>
                      </a:r>
                      <a:endParaRPr lang="ru-RU" dirty="0"/>
                    </a:p>
                  </a:txBody>
                  <a:tcPr/>
                </a:tc>
              </a:tr>
              <a:tr h="823596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-оформление результатов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93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исследовательского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І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Подготовка к исследовательской работе (проекту)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Найди проблему – то, что на твой взгляд хочешь изучить и исследовать;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Назови свое исследование, т.е. определи тему исследовательской работы;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Опиши актуальность исследовательской работы, т.е. обоснуй выбор именно этой темы работы;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Сформулируй цель исследовательской работы и поэтапно распиши задачи исследовательской работы;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Выбери оптимальный вариант решения проблемы;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Составь вместе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преподавателем план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для реализации своего исследовательского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567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 этап. Планирование исследовательской работы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Определись, где планируешь искать и найти информацию;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Определись со способами сбора и анализа информации, т.е. каким образом, в какой форме и кто будет собирать, выбирать и анализировать информацию;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Выбери способ представления результатов работы, т.е. в какой форме будет твой отчет (текстовое описание работы, присутствие диаграмм, презентации, фотографий процесса исследования или эксперимента, аудио- или видео-записи наблюдений, опытов, этапов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конечного результата);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Установи критерии оценки (как будешь оценивать) хода эксперимента, исследования, полученного результата исследовательской работы (исследовательского проекта);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Распредели задачи и обязанности между учащимися в группе, если это групповой проект</a:t>
            </a:r>
          </a:p>
        </p:txBody>
      </p:sp>
    </p:spTree>
    <p:extLst>
      <p:ext uri="{BB962C8B-B14F-4D97-AF65-F5344CB8AC3E}">
        <p14:creationId xmlns:p14="http://schemas.microsoft.com/office/powerpoint/2010/main" val="2548158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ІІІ этап. Исследование (процесс исследования, эксперимента)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1. Собери необходимую информацию для проведения исследования, при необходимости, проведи расчеты, замеры, подбери качественный и безопасный материал и оборудование для эксперимента, опыта, наблюдения и т.д.</a:t>
            </a:r>
          </a:p>
          <a:p>
            <a:r>
              <a:rPr lang="ru-RU" dirty="0"/>
              <a:t>2. Проведи то, что запланировал: интервью, опросы, наблюдения, эксперименты, опыты, необходимую исследовательскую работу, поисковую работу, научно-исследовательскую работу.</a:t>
            </a:r>
          </a:p>
          <a:p>
            <a:r>
              <a:rPr lang="ru-RU" dirty="0"/>
              <a:t>3. При использовании лабораторного оборудования, инструментов, при выходе на природу и т.д. соблюдай правила техники безопасности, пожарной безопасности, будь внимателен и осторожен.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137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ІV этап.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Проведи анализ полученной в ходе исследовательской работы информации;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Дай экономико-экологическое обоснование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экономически выгодно,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 выполнение твоей исследовательской работы);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Сформулируй выводы (добился ли того, что ставил в цели и задачах).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410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этап. Отчет и защита исследовательской работы (проекта)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1</a:t>
            </a:r>
            <a:r>
              <a:rPr lang="ru-RU" dirty="0"/>
              <a:t>. Оформи и подготовь представление результатов своей работы:</a:t>
            </a:r>
            <a:br>
              <a:rPr lang="ru-RU" dirty="0"/>
            </a:br>
            <a:r>
              <a:rPr lang="ru-RU" dirty="0"/>
              <a:t>защиту в виде устного отчета, устный отчета с демонстрацией, письменного отчета и краткой устной защиты с презентацией;</a:t>
            </a:r>
          </a:p>
          <a:p>
            <a:r>
              <a:rPr lang="ru-RU" dirty="0"/>
              <a:t>2. Проведи защиту своей исследовательской работы (проекта) и прими участие в возможном обсуждении, давай четкие ответы на возникшие </a:t>
            </a:r>
            <a:r>
              <a:rPr lang="ru-RU" dirty="0" err="1"/>
              <a:t>вопроссы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750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VІ этап. Оценка процесса и результатов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Поучаствуй в оценке исследовательской работы путем коллективного обсуждения и самооценки.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12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637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314</Words>
  <Application>Microsoft Office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Алгоритм работы над проектом</vt:lpstr>
      <vt:lpstr>                    Проект </vt:lpstr>
      <vt:lpstr>Алгоритм исследовательского проекта</vt:lpstr>
      <vt:lpstr>ІІ этап. Планирование исследовательской работы </vt:lpstr>
      <vt:lpstr>ІІІ этап. Исследование (процесс исследования, эксперимента)  </vt:lpstr>
      <vt:lpstr>ІV этап. Выводы. </vt:lpstr>
      <vt:lpstr>V этап. Отчет и защита исследовательской работы (проекта) </vt:lpstr>
      <vt:lpstr>VІ этап. Оценка процесса и результатов проекта </vt:lpstr>
      <vt:lpstr>                   Спасибо за внимание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работы над проектом</dc:title>
  <dc:creator>Мой ПК</dc:creator>
  <cp:lastModifiedBy>Мой ПК</cp:lastModifiedBy>
  <cp:revision>6</cp:revision>
  <dcterms:created xsi:type="dcterms:W3CDTF">2020-10-30T20:21:08Z</dcterms:created>
  <dcterms:modified xsi:type="dcterms:W3CDTF">2021-07-08T08:04:35Z</dcterms:modified>
</cp:coreProperties>
</file>