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77" r:id="rId6"/>
    <p:sldId id="279" r:id="rId7"/>
    <p:sldId id="261" r:id="rId8"/>
    <p:sldId id="271" r:id="rId9"/>
    <p:sldId id="281" r:id="rId10"/>
    <p:sldId id="272" r:id="rId11"/>
    <p:sldId id="284" r:id="rId12"/>
    <p:sldId id="273" r:id="rId13"/>
    <p:sldId id="282" r:id="rId14"/>
    <p:sldId id="287" r:id="rId15"/>
    <p:sldId id="288" r:id="rId16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7.jpe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g11.postila.ru/data/0d/82/3f/a8/0d823fa86c8aa71e1b53a0fd43e738c740557546d6a65aa351f49112afdbdbd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012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895600" y="533400"/>
            <a:ext cx="59436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i="1" dirty="0" smtClean="0">
                <a:solidFill>
                  <a:srgbClr val="FF0000"/>
                </a:solidFill>
              </a:rPr>
              <a:t>Интерактивная игра</a:t>
            </a:r>
          </a:p>
          <a:p>
            <a:pPr algn="ctr"/>
            <a:r>
              <a:rPr lang="ru-RU" sz="5400" b="1" i="1" smtClean="0">
                <a:solidFill>
                  <a:srgbClr val="FF0000"/>
                </a:solidFill>
              </a:rPr>
              <a:t>«Найди звук А»</a:t>
            </a:r>
            <a:endParaRPr lang="ru-RU" sz="5400" b="1" i="1" dirty="0">
              <a:solidFill>
                <a:srgbClr val="FF0000"/>
              </a:solidFill>
            </a:endParaRPr>
          </a:p>
        </p:txBody>
      </p:sp>
      <p:pic>
        <p:nvPicPr>
          <p:cNvPr id="6" name="Picture 4" descr="https://alphabetonline.ru/images/letters2/a/a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86600" y="4648200"/>
            <a:ext cx="1579531" cy="1752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avatars.mds.yandex.net/get-pdb/2350551/d613cfa8-7db2-467c-ad20-fbe05d0c4992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5565" cy="6858000"/>
          </a:xfrm>
          <a:prstGeom prst="rect">
            <a:avLst/>
          </a:prstGeom>
          <a:noFill/>
        </p:spPr>
      </p:pic>
      <p:pic>
        <p:nvPicPr>
          <p:cNvPr id="3" name="Picture 4" descr="https://alphabetonline.ru/images/letters2/a/a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457200"/>
            <a:ext cx="1579531" cy="1752600"/>
          </a:xfrm>
          <a:prstGeom prst="rect">
            <a:avLst/>
          </a:prstGeom>
          <a:noFill/>
        </p:spPr>
      </p:pic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3505200" y="685800"/>
          <a:ext cx="3962400" cy="624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0800"/>
                <a:gridCol w="1320800"/>
                <a:gridCol w="1320800"/>
              </a:tblGrid>
              <a:tr h="624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7" name="Рисунок 6" descr="Изображение выглядит как животное, водоплавающая птица&#10;&#10;Описание создано автоматически">
            <a:extLst>
              <a:ext uri="{FF2B5EF4-FFF2-40B4-BE49-F238E27FC236}">
                <a16:creationId xmlns="" xmlns:a16="http://schemas.microsoft.com/office/drawing/2014/main" id="{B7AFF871-BCF1-457F-94C6-C471A5B9B1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1524000"/>
            <a:ext cx="2022734" cy="2783281"/>
          </a:xfrm>
          <a:prstGeom prst="rect">
            <a:avLst/>
          </a:prstGeom>
        </p:spPr>
      </p:pic>
      <p:pic>
        <p:nvPicPr>
          <p:cNvPr id="28676" name="Picture 4" descr="https://i.ytimg.com/vi/UvRL5eRmGUQ/maxresdefault.jpg"/>
          <p:cNvPicPr>
            <a:picLocks noChangeAspect="1" noChangeArrowheads="1"/>
          </p:cNvPicPr>
          <p:nvPr/>
        </p:nvPicPr>
        <p:blipFill>
          <a:blip r:embed="rId5" cstate="print"/>
          <a:srcRect l="28125" r="29375" b="4444"/>
          <a:stretch>
            <a:fillRect/>
          </a:stretch>
        </p:blipFill>
        <p:spPr bwMode="auto">
          <a:xfrm>
            <a:off x="914400" y="2514600"/>
            <a:ext cx="2108791" cy="2667000"/>
          </a:xfrm>
          <a:prstGeom prst="rect">
            <a:avLst/>
          </a:prstGeom>
          <a:noFill/>
        </p:spPr>
      </p:pic>
      <p:pic>
        <p:nvPicPr>
          <p:cNvPr id="5122" name="Picture 2" descr="https://s.alicdn.com/@sc01/kf/H1ca09d60319e4a53bbb712dc7bd1b2d2J/Fresh-delicious-sweet-and-sour-plums-black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91200" y="2743200"/>
            <a:ext cx="2842599" cy="23622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1219200" y="5486400"/>
            <a:ext cx="6477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Найдите картинку, в названии которой звук А спрятался в середине слова</a:t>
            </a:r>
            <a:endParaRPr lang="ru-RU" sz="2400" b="1" dirty="0"/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avatars.mds.yandex.net/get-pdb/2350551/d613cfa8-7db2-467c-ad20-fbe05d0c4992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5565" cy="6858000"/>
          </a:xfrm>
          <a:prstGeom prst="rect">
            <a:avLst/>
          </a:prstGeom>
          <a:noFill/>
        </p:spPr>
      </p:pic>
      <p:pic>
        <p:nvPicPr>
          <p:cNvPr id="3" name="Picture 4" descr="https://alphabetonline.ru/images/letters2/a/a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457200"/>
            <a:ext cx="1579531" cy="1752600"/>
          </a:xfrm>
          <a:prstGeom prst="rect">
            <a:avLst/>
          </a:prstGeom>
          <a:noFill/>
        </p:spPr>
      </p:pic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3505200" y="685800"/>
          <a:ext cx="3962400" cy="624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0800"/>
                <a:gridCol w="1320800"/>
                <a:gridCol w="1320800"/>
              </a:tblGrid>
              <a:tr h="624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35842" name="Picture 2" descr="https://pickimage.ru/wp-content/uploads/images/detskie/sea/rekaimore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2514600"/>
            <a:ext cx="2617914" cy="1828800"/>
          </a:xfrm>
          <a:prstGeom prst="rect">
            <a:avLst/>
          </a:prstGeom>
          <a:noFill/>
        </p:spPr>
      </p:pic>
      <p:pic>
        <p:nvPicPr>
          <p:cNvPr id="35846" name="Picture 6" descr="https://ragerabbit.eu/wp-content/uploads/2018/09/Poppy_Flowers_JPEG_File-600x6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0" y="2667000"/>
            <a:ext cx="2286000" cy="2286000"/>
          </a:xfrm>
          <a:prstGeom prst="rect">
            <a:avLst/>
          </a:prstGeom>
          <a:noFill/>
        </p:spPr>
      </p:pic>
      <p:pic>
        <p:nvPicPr>
          <p:cNvPr id="35848" name="Picture 8" descr="https://prikolnye-kartinki.ru/img/picture/Jun/23/33116127bd355647d934f66d5a0285ae/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00800" y="2057400"/>
            <a:ext cx="1738403" cy="22860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066800" y="5486400"/>
            <a:ext cx="6248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Найдите картинку, в названии которой звук А спрятался в середине слова</a:t>
            </a:r>
            <a:endParaRPr lang="ru-RU" sz="2400" b="1" dirty="0"/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avatars.mds.yandex.net/get-pdb/2350551/d613cfa8-7db2-467c-ad20-fbe05d0c4992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5565" cy="6858000"/>
          </a:xfrm>
          <a:prstGeom prst="rect">
            <a:avLst/>
          </a:prstGeom>
          <a:noFill/>
        </p:spPr>
      </p:pic>
      <p:pic>
        <p:nvPicPr>
          <p:cNvPr id="3" name="Picture 4" descr="https://alphabetonline.ru/images/letters2/a/a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457200"/>
            <a:ext cx="1579531" cy="1752600"/>
          </a:xfrm>
          <a:prstGeom prst="rect">
            <a:avLst/>
          </a:prstGeom>
          <a:noFill/>
        </p:spPr>
      </p:pic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3200400" y="838200"/>
          <a:ext cx="3962400" cy="624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0800"/>
                <a:gridCol w="1320800"/>
                <a:gridCol w="1320800"/>
              </a:tblGrid>
              <a:tr h="624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pic>
        <p:nvPicPr>
          <p:cNvPr id="30722" name="Picture 2" descr="https://avatars.mds.yandex.net/get-pdb/1920375/ce16d3ae-8002-4279-a538-205ca50d8cbd/s120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2743200"/>
            <a:ext cx="2590800" cy="2231749"/>
          </a:xfrm>
          <a:prstGeom prst="rect">
            <a:avLst/>
          </a:prstGeom>
          <a:noFill/>
        </p:spPr>
      </p:pic>
      <p:pic>
        <p:nvPicPr>
          <p:cNvPr id="30724" name="Picture 4" descr="https://pbs.twimg.com/media/DzXEiIYXQAA-xuM.jpg:large"/>
          <p:cNvPicPr>
            <a:picLocks noChangeAspect="1" noChangeArrowheads="1"/>
          </p:cNvPicPr>
          <p:nvPr/>
        </p:nvPicPr>
        <p:blipFill>
          <a:blip r:embed="rId5" cstate="print"/>
          <a:srcRect l="20213" r="30851" b="7446"/>
          <a:stretch>
            <a:fillRect/>
          </a:stretch>
        </p:blipFill>
        <p:spPr bwMode="auto">
          <a:xfrm>
            <a:off x="6705600" y="2057400"/>
            <a:ext cx="1692166" cy="3200400"/>
          </a:xfrm>
          <a:prstGeom prst="rect">
            <a:avLst/>
          </a:prstGeom>
          <a:noFill/>
        </p:spPr>
      </p:pic>
      <p:pic>
        <p:nvPicPr>
          <p:cNvPr id="30728" name="Picture 8" descr="https://img5.goodfon.ru/wallpaper/nbig/7/68/zima-sneg-lisa-progulka-belyi-fon-profil-ryzhai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6600" y="1828800"/>
            <a:ext cx="3821117" cy="24384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990600" y="5410200"/>
            <a:ext cx="6248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Найдите картинку, в названии которой звук А спрятался в конце слова</a:t>
            </a:r>
            <a:endParaRPr lang="ru-RU" sz="2400" b="1" dirty="0"/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avatars.mds.yandex.net/get-pdb/2350551/d613cfa8-7db2-467c-ad20-fbe05d0c4992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5565" cy="6858000"/>
          </a:xfrm>
          <a:prstGeom prst="rect">
            <a:avLst/>
          </a:prstGeom>
          <a:noFill/>
        </p:spPr>
      </p:pic>
      <p:pic>
        <p:nvPicPr>
          <p:cNvPr id="3" name="Picture 4" descr="https://alphabetonline.ru/images/letters2/a/a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457200"/>
            <a:ext cx="1579531" cy="1752600"/>
          </a:xfrm>
          <a:prstGeom prst="rect">
            <a:avLst/>
          </a:prstGeom>
          <a:noFill/>
        </p:spPr>
      </p:pic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3200400" y="838200"/>
          <a:ext cx="3962400" cy="624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0800"/>
                <a:gridCol w="1320800"/>
                <a:gridCol w="1320800"/>
              </a:tblGrid>
              <a:tr h="624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pic>
        <p:nvPicPr>
          <p:cNvPr id="34818" name="Picture 2" descr="https://i.pinimg.com/originals/37/49/5b/37495b9115505b762fce84bd9f719cc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8400" y="3581400"/>
            <a:ext cx="2346573" cy="1829594"/>
          </a:xfrm>
          <a:prstGeom prst="rect">
            <a:avLst/>
          </a:prstGeom>
          <a:noFill/>
        </p:spPr>
      </p:pic>
      <p:pic>
        <p:nvPicPr>
          <p:cNvPr id="34820" name="Picture 4" descr="https://www.aqua-shop.ru/images/goods/Tet-15149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" y="2286000"/>
            <a:ext cx="3200400" cy="3200400"/>
          </a:xfrm>
          <a:prstGeom prst="rect">
            <a:avLst/>
          </a:prstGeom>
          <a:noFill/>
        </p:spPr>
      </p:pic>
      <p:pic>
        <p:nvPicPr>
          <p:cNvPr id="34822" name="Picture 6" descr="https://www.pngkey.com/png/full/1009-10099133_banana-png-free-commercial-use-image-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86200" y="2057400"/>
            <a:ext cx="2882815" cy="19050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371600" y="5486400"/>
            <a:ext cx="5715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Найдите картинку, в названии которой звук А спрятался в конце слова</a:t>
            </a:r>
            <a:endParaRPr lang="ru-RU" sz="2400" b="1" dirty="0"/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avatars.mds.yandex.net/get-pdb/2350551/d613cfa8-7db2-467c-ad20-fbe05d0c4992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5565" cy="6858000"/>
          </a:xfrm>
          <a:prstGeom prst="rect">
            <a:avLst/>
          </a:prstGeom>
          <a:noFill/>
        </p:spPr>
      </p:pic>
      <p:pic>
        <p:nvPicPr>
          <p:cNvPr id="1026" name="Picture 2" descr="https://i.pinimg.com/736x/cb/15/f1/cb15f1d6a692804bbb9eed17468b9589.jpg"/>
          <p:cNvPicPr>
            <a:picLocks noChangeAspect="1" noChangeArrowheads="1"/>
          </p:cNvPicPr>
          <p:nvPr/>
        </p:nvPicPr>
        <p:blipFill>
          <a:blip r:embed="rId3" cstate="print"/>
          <a:srcRect t="7609" b="5435"/>
          <a:stretch>
            <a:fillRect/>
          </a:stretch>
        </p:blipFill>
        <p:spPr bwMode="auto">
          <a:xfrm>
            <a:off x="1066800" y="381000"/>
            <a:ext cx="7010400" cy="609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avatars.mds.yandex.net/get-pdb/2350551/d613cfa8-7db2-467c-ad20-fbe05d0c4992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5565" cy="6858000"/>
          </a:xfrm>
          <a:prstGeom prst="rect">
            <a:avLst/>
          </a:prstGeom>
          <a:noFill/>
        </p:spPr>
      </p:pic>
      <p:pic>
        <p:nvPicPr>
          <p:cNvPr id="2" name="Picture 2" descr="https://avatars.mds.yandex.net/get-pdb/2981700/0da3a0f6-b68e-4851-8c5b-0687dda5edd8/orig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2362200"/>
            <a:ext cx="3886200" cy="3886200"/>
          </a:xfrm>
          <a:prstGeom prst="rect">
            <a:avLst/>
          </a:prstGeom>
          <a:noFill/>
        </p:spPr>
      </p:pic>
      <p:pic>
        <p:nvPicPr>
          <p:cNvPr id="38914" name="Picture 2" descr="https://avatars.mds.yandex.net/get-pdb/1920375/d4a59115-0c50-4716-aa3f-7f0283ae186e/s1200?webp=fals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838200"/>
            <a:ext cx="3352800" cy="3352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avatars.mds.yandex.net/get-pdb/2350551/d613cfa8-7db2-467c-ad20-fbe05d0c4992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5565" cy="6858000"/>
          </a:xfrm>
          <a:prstGeom prst="rect">
            <a:avLst/>
          </a:prstGeom>
          <a:noFill/>
        </p:spPr>
      </p:pic>
      <p:pic>
        <p:nvPicPr>
          <p:cNvPr id="15364" name="Picture 4" descr="https://alphabetonline.ru/images/letters2/a/a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0" y="609600"/>
            <a:ext cx="1579531" cy="1752600"/>
          </a:xfrm>
          <a:prstGeom prst="rect">
            <a:avLst/>
          </a:prstGeom>
          <a:noFill/>
        </p:spPr>
      </p:pic>
      <p:pic>
        <p:nvPicPr>
          <p:cNvPr id="15366" name="Picture 6" descr="https://im0-tub-ru.yandex.net/i?id=9536bc2bf5dff2b801a396732ceb0d57&amp;n=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5200" y="3886200"/>
            <a:ext cx="1962625" cy="1981200"/>
          </a:xfrm>
          <a:prstGeom prst="rect">
            <a:avLst/>
          </a:prstGeom>
          <a:noFill/>
        </p:spPr>
      </p:pic>
      <p:pic>
        <p:nvPicPr>
          <p:cNvPr id="15372" name="Picture 12" descr="https://avatars.mds.yandex.net/get-pdb/903199/885c7ccc-707d-45af-9d46-3167475f9ce3/s1200?webp=fals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" y="1905000"/>
            <a:ext cx="2295645" cy="2418080"/>
          </a:xfrm>
          <a:prstGeom prst="rect">
            <a:avLst/>
          </a:prstGeom>
          <a:noFill/>
        </p:spPr>
      </p:pic>
      <p:pic>
        <p:nvPicPr>
          <p:cNvPr id="15374" name="Picture 14" descr="https://images.ru.prom.st/683797983_w640_h640_orimeks-obedennyj-sto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9800" y="2362200"/>
            <a:ext cx="2522930" cy="1827153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85800" y="762000"/>
            <a:ext cx="358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В каком слове спрятался звук А?</a:t>
            </a:r>
            <a:endParaRPr lang="ru-RU" sz="2400" b="1" dirty="0"/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avatars.mds.yandex.net/get-pdb/2350551/d613cfa8-7db2-467c-ad20-fbe05d0c4992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5565" cy="6858000"/>
          </a:xfrm>
          <a:prstGeom prst="rect">
            <a:avLst/>
          </a:prstGeom>
          <a:noFill/>
        </p:spPr>
      </p:pic>
      <p:pic>
        <p:nvPicPr>
          <p:cNvPr id="3" name="Picture 4" descr="https://alphabetonline.ru/images/letters2/a/a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3800" y="609600"/>
            <a:ext cx="1579531" cy="1752600"/>
          </a:xfrm>
          <a:prstGeom prst="rect">
            <a:avLst/>
          </a:prstGeom>
          <a:noFill/>
        </p:spPr>
      </p:pic>
      <p:pic>
        <p:nvPicPr>
          <p:cNvPr id="22530" name="Picture 2" descr="https://d28xhcgddm1buq.cloudfront.net/product-images/large-crystal-dark-purple-balloons-17-helium-quality-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4408" y="914400"/>
            <a:ext cx="2039933" cy="3048000"/>
          </a:xfrm>
          <a:prstGeom prst="rect">
            <a:avLst/>
          </a:prstGeom>
          <a:noFill/>
        </p:spPr>
      </p:pic>
      <p:pic>
        <p:nvPicPr>
          <p:cNvPr id="22534" name="Picture 6" descr="https://www.sunnytoy.ru/i/product_i/29881_1_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755588">
            <a:off x="752829" y="2240797"/>
            <a:ext cx="3470744" cy="2293583"/>
          </a:xfrm>
          <a:prstGeom prst="rect">
            <a:avLst/>
          </a:prstGeom>
          <a:noFill/>
        </p:spPr>
      </p:pic>
      <p:pic>
        <p:nvPicPr>
          <p:cNvPr id="22536" name="Picture 8" descr="https://optominsk.by/wp-content/uploads/2017/05/Syir-optom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43400" y="3657600"/>
            <a:ext cx="2895600" cy="1940052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685800" y="762000"/>
            <a:ext cx="2819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В каком слове спрятался звук А</a:t>
            </a:r>
            <a:r>
              <a:rPr lang="ru-RU" b="1" dirty="0" smtClean="0"/>
              <a:t>?</a:t>
            </a:r>
            <a:endParaRPr lang="ru-RU" b="1" dirty="0"/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avatars.mds.yandex.net/get-pdb/2350551/d613cfa8-7db2-467c-ad20-fbe05d0c4992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5565" cy="6858000"/>
          </a:xfrm>
          <a:prstGeom prst="rect">
            <a:avLst/>
          </a:prstGeom>
          <a:noFill/>
        </p:spPr>
      </p:pic>
      <p:pic>
        <p:nvPicPr>
          <p:cNvPr id="3" name="Picture 4" descr="https://alphabetonline.ru/images/letters2/a/a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3800" y="609600"/>
            <a:ext cx="1579531" cy="1752600"/>
          </a:xfrm>
          <a:prstGeom prst="rect">
            <a:avLst/>
          </a:prstGeom>
          <a:noFill/>
        </p:spPr>
      </p:pic>
      <p:pic>
        <p:nvPicPr>
          <p:cNvPr id="21506" name="Picture 2" descr="https://pngicon.ru/file/uploads/stul-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800" y="1447800"/>
            <a:ext cx="2279353" cy="2755702"/>
          </a:xfrm>
          <a:prstGeom prst="rect">
            <a:avLst/>
          </a:prstGeom>
          <a:noFill/>
        </p:spPr>
      </p:pic>
      <p:pic>
        <p:nvPicPr>
          <p:cNvPr id="21508" name="Picture 4" descr="https://i.diymall.co/diygoods/12145/pila_po_derevu_systec_350_mm_sredniy_zub_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" y="1981200"/>
            <a:ext cx="2819400" cy="2819400"/>
          </a:xfrm>
          <a:prstGeom prst="rect">
            <a:avLst/>
          </a:prstGeom>
          <a:noFill/>
        </p:spPr>
      </p:pic>
      <p:pic>
        <p:nvPicPr>
          <p:cNvPr id="21510" name="Picture 6" descr="https://yt3.ggpht.com/a/AATXAJzxH7drJzng68ybAhmoNFEYIK9KJmWzojjfDg=s900-c-k-c0xffffffff-no-rj-m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52800" y="3429000"/>
            <a:ext cx="2590800" cy="25908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762000" y="609600"/>
            <a:ext cx="3276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В каком слове спрятался звук А?</a:t>
            </a:r>
            <a:endParaRPr lang="ru-RU" sz="2400" b="1" dirty="0"/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avatars.mds.yandex.net/get-pdb/2350551/d613cfa8-7db2-467c-ad20-fbe05d0c4992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5565" cy="6858000"/>
          </a:xfrm>
          <a:prstGeom prst="rect">
            <a:avLst/>
          </a:prstGeom>
          <a:noFill/>
        </p:spPr>
      </p:pic>
      <p:pic>
        <p:nvPicPr>
          <p:cNvPr id="3" name="Picture 4" descr="https://alphabetonline.ru/images/letters2/a/a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3800" y="609600"/>
            <a:ext cx="1579531" cy="1752600"/>
          </a:xfrm>
          <a:prstGeom prst="rect">
            <a:avLst/>
          </a:prstGeom>
          <a:noFill/>
        </p:spPr>
      </p:pic>
      <p:pic>
        <p:nvPicPr>
          <p:cNvPr id="1026" name="Picture 2" descr="https://avatars.mds.yandex.net/get-pdb/1667260/76a00822-73f7-4987-ab27-42d68e354b99/s1200?webp=fals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0" y="2438400"/>
            <a:ext cx="2971800" cy="2043112"/>
          </a:xfrm>
          <a:prstGeom prst="rect">
            <a:avLst/>
          </a:prstGeom>
          <a:noFill/>
        </p:spPr>
      </p:pic>
      <p:pic>
        <p:nvPicPr>
          <p:cNvPr id="1032" name="Picture 8" descr="http://ae01.alicdn.com/kf/HTB1MJFTd3nH8KJjSspcq6z3QFXa4.jpg_q5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3600" y="3429000"/>
            <a:ext cx="2667000" cy="2667000"/>
          </a:xfrm>
          <a:prstGeom prst="rect">
            <a:avLst/>
          </a:prstGeom>
          <a:noFill/>
        </p:spPr>
      </p:pic>
      <p:pic>
        <p:nvPicPr>
          <p:cNvPr id="1034" name="Picture 10" descr="https://krot.info/uploads/posts/2020-01/1579383632_5-10.jpg"/>
          <p:cNvPicPr>
            <a:picLocks noChangeAspect="1" noChangeArrowheads="1"/>
          </p:cNvPicPr>
          <p:nvPr/>
        </p:nvPicPr>
        <p:blipFill>
          <a:blip r:embed="rId6" cstate="print"/>
          <a:srcRect r="11062" b="4937"/>
          <a:stretch>
            <a:fillRect/>
          </a:stretch>
        </p:blipFill>
        <p:spPr bwMode="auto">
          <a:xfrm>
            <a:off x="609600" y="3505200"/>
            <a:ext cx="2514600" cy="2639952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838200" y="838200"/>
            <a:ext cx="33193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В каком слове спрятался звук А?</a:t>
            </a:r>
            <a:endParaRPr lang="ru-RU" sz="2400" b="1" dirty="0"/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avatars.mds.yandex.net/get-pdb/2350551/d613cfa8-7db2-467c-ad20-fbe05d0c4992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5565" cy="6858000"/>
          </a:xfrm>
          <a:prstGeom prst="rect">
            <a:avLst/>
          </a:prstGeom>
          <a:noFill/>
        </p:spPr>
      </p:pic>
      <p:pic>
        <p:nvPicPr>
          <p:cNvPr id="3" name="Picture 4" descr="https://alphabetonline.ru/images/letters2/a/a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3800" y="609600"/>
            <a:ext cx="1579531" cy="1752600"/>
          </a:xfrm>
          <a:prstGeom prst="rect">
            <a:avLst/>
          </a:prstGeom>
          <a:noFill/>
        </p:spPr>
      </p:pic>
      <p:pic>
        <p:nvPicPr>
          <p:cNvPr id="30722" name="Picture 2" descr="https://komplektmarket.ru/images/offers/013/013dfa476e0b0afd9734f77395da85d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2286000"/>
            <a:ext cx="2286000" cy="2286000"/>
          </a:xfrm>
          <a:prstGeom prst="rect">
            <a:avLst/>
          </a:prstGeom>
          <a:noFill/>
        </p:spPr>
      </p:pic>
      <p:pic>
        <p:nvPicPr>
          <p:cNvPr id="30724" name="Picture 4" descr="https://www.stroymag-bishkek.com/wp-content/uploads/2017/04/dom-log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2800" y="3810000"/>
            <a:ext cx="3352799" cy="2514600"/>
          </a:xfrm>
          <a:prstGeom prst="rect">
            <a:avLst/>
          </a:prstGeom>
          <a:noFill/>
        </p:spPr>
      </p:pic>
      <p:pic>
        <p:nvPicPr>
          <p:cNvPr id="30726" name="Picture 6" descr="https://breras.com/wp-content/uploads/woocommerce_uploads/items_gifts/1912.85_1_tif_1000x10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0" y="1371600"/>
            <a:ext cx="2514600" cy="25146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838200" y="762000"/>
            <a:ext cx="30145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В каком слове спрятался звук А?</a:t>
            </a:r>
            <a:endParaRPr lang="ru-RU" sz="2400" b="1" dirty="0"/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avatars.mds.yandex.net/get-pdb/2350551/d613cfa8-7db2-467c-ad20-fbe05d0c4992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5565" cy="6858000"/>
          </a:xfrm>
          <a:prstGeom prst="rect">
            <a:avLst/>
          </a:prstGeom>
          <a:noFill/>
        </p:spPr>
      </p:pic>
      <p:pic>
        <p:nvPicPr>
          <p:cNvPr id="3" name="Picture 4" descr="https://alphabetonline.ru/images/letters2/a/a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2362200"/>
            <a:ext cx="1579531" cy="1752600"/>
          </a:xfrm>
          <a:prstGeom prst="rect">
            <a:avLst/>
          </a:prstGeom>
          <a:noFill/>
        </p:spPr>
      </p:pic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743200" y="1219200"/>
          <a:ext cx="2819400" cy="609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9800"/>
                <a:gridCol w="939800"/>
                <a:gridCol w="939800"/>
              </a:tblGrid>
              <a:tr h="6096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5" name="Picture 6" descr="https://im0-tub-ru.yandex.net/i?id=9536bc2bf5dff2b801a396732ceb0d57&amp;n=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1800" y="762000"/>
            <a:ext cx="1358740" cy="1371600"/>
          </a:xfrm>
          <a:prstGeom prst="rect">
            <a:avLst/>
          </a:prstGeom>
          <a:noFill/>
        </p:spPr>
      </p:pic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2743200" y="3048000"/>
          <a:ext cx="2819400" cy="609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9800"/>
                <a:gridCol w="939800"/>
                <a:gridCol w="939800"/>
              </a:tblGrid>
              <a:tr h="6096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7" name="Picture 2" descr="https://d28xhcgddm1buq.cloudfront.net/product-images/large-crystal-dark-purple-balloons-17-helium-quality-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81800" y="2667000"/>
            <a:ext cx="1325956" cy="1981200"/>
          </a:xfrm>
          <a:prstGeom prst="rect">
            <a:avLst/>
          </a:prstGeom>
          <a:noFill/>
        </p:spPr>
      </p:pic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2743200" y="4724400"/>
          <a:ext cx="2819400" cy="609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9800"/>
                <a:gridCol w="939800"/>
                <a:gridCol w="939800"/>
              </a:tblGrid>
              <a:tr h="6096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pic>
        <p:nvPicPr>
          <p:cNvPr id="9" name="Picture 6" descr="https://breras.com/wp-content/uploads/woocommerce_uploads/items_gifts/1912.85_1_tif_1000x10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53200" y="4572000"/>
            <a:ext cx="1295400" cy="129540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609600" y="609600"/>
            <a:ext cx="62549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Звуки могут прятаться в начале, в середине и в конце слова.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avatars.mds.yandex.net/get-pdb/2350551/d613cfa8-7db2-467c-ad20-fbe05d0c4992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5565" cy="6858000"/>
          </a:xfrm>
          <a:prstGeom prst="rect">
            <a:avLst/>
          </a:prstGeom>
          <a:noFill/>
        </p:spPr>
      </p:pic>
      <p:pic>
        <p:nvPicPr>
          <p:cNvPr id="3" name="Picture 4" descr="https://alphabetonline.ru/images/letters2/a/a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457200"/>
            <a:ext cx="1579531" cy="1752600"/>
          </a:xfrm>
          <a:prstGeom prst="rect">
            <a:avLst/>
          </a:prstGeom>
          <a:noFill/>
        </p:spPr>
      </p:pic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3429000" y="838200"/>
          <a:ext cx="3962400" cy="624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0800"/>
                <a:gridCol w="1320800"/>
                <a:gridCol w="1320800"/>
              </a:tblGrid>
              <a:tr h="624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6" name="Picture 2" descr="https://organicoasis.ae/en/wp-content/uploads/2015/09/orange1.jpg"/>
          <p:cNvPicPr>
            <a:picLocks noChangeAspect="1" noChangeArrowheads="1"/>
          </p:cNvPicPr>
          <p:nvPr/>
        </p:nvPicPr>
        <p:blipFill>
          <a:blip r:embed="rId4" cstate="print"/>
          <a:srcRect r="17500"/>
          <a:stretch>
            <a:fillRect/>
          </a:stretch>
        </p:blipFill>
        <p:spPr bwMode="auto">
          <a:xfrm>
            <a:off x="5791200" y="2667000"/>
            <a:ext cx="2514600" cy="2286000"/>
          </a:xfrm>
          <a:prstGeom prst="rect">
            <a:avLst/>
          </a:prstGeom>
          <a:noFill/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8E5248FD-5962-40E7-A96E-A77561F53C4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514600"/>
            <a:ext cx="1524000" cy="2868971"/>
          </a:xfrm>
          <a:prstGeom prst="rect">
            <a:avLst/>
          </a:prstGeom>
        </p:spPr>
      </p:pic>
      <p:pic>
        <p:nvPicPr>
          <p:cNvPr id="8" name="Рисунок 7" descr="Изображение выглядит как стол&#10;&#10;Описание создано автоматически">
            <a:extLst>
              <a:ext uri="{FF2B5EF4-FFF2-40B4-BE49-F238E27FC236}">
                <a16:creationId xmlns="" xmlns:a16="http://schemas.microsoft.com/office/drawing/2014/main" id="{1ED64E34-BF4D-4A2A-ADE1-69B77822C92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1600200"/>
            <a:ext cx="2672144" cy="29718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362200" y="5410200"/>
            <a:ext cx="62692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Найдите картинку, в названии которой звук А спрятался в начале слова</a:t>
            </a:r>
            <a:endParaRPr lang="ru-RU" sz="2400" b="1" dirty="0"/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avatars.mds.yandex.net/get-pdb/2350551/d613cfa8-7db2-467c-ad20-fbe05d0c4992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5565" cy="6858000"/>
          </a:xfrm>
          <a:prstGeom prst="rect">
            <a:avLst/>
          </a:prstGeom>
          <a:noFill/>
        </p:spPr>
      </p:pic>
      <p:pic>
        <p:nvPicPr>
          <p:cNvPr id="3" name="Picture 4" descr="https://alphabetonline.ru/images/letters2/a/a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457200"/>
            <a:ext cx="1579531" cy="1752600"/>
          </a:xfrm>
          <a:prstGeom prst="rect">
            <a:avLst/>
          </a:prstGeom>
          <a:noFill/>
        </p:spPr>
      </p:pic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3429000" y="838200"/>
          <a:ext cx="3962400" cy="624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0800"/>
                <a:gridCol w="1320800"/>
                <a:gridCol w="1320800"/>
              </a:tblGrid>
              <a:tr h="624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2770" name="AutoShape 2" descr="http://uzagro.ru/wp-content/uploads/2017/05/TSelyj-5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2772" name="Picture 4" descr="https://vogue.ua/cache/gallery_x750/upload/photogallery/73813_medium.jpg"/>
          <p:cNvPicPr>
            <a:picLocks noChangeAspect="1" noChangeArrowheads="1"/>
          </p:cNvPicPr>
          <p:nvPr/>
        </p:nvPicPr>
        <p:blipFill>
          <a:blip r:embed="rId4" cstate="print"/>
          <a:srcRect l="9600" r="10400" b="6133"/>
          <a:stretch>
            <a:fillRect/>
          </a:stretch>
        </p:blipFill>
        <p:spPr bwMode="auto">
          <a:xfrm>
            <a:off x="5943600" y="3276600"/>
            <a:ext cx="2511136" cy="2209800"/>
          </a:xfrm>
          <a:prstGeom prst="rect">
            <a:avLst/>
          </a:prstGeom>
          <a:noFill/>
        </p:spPr>
      </p:pic>
      <p:pic>
        <p:nvPicPr>
          <p:cNvPr id="32774" name="Picture 6" descr="https://avatars.mds.yandex.net/get-pdb/163339/d891297c-1978-4a72-beef-5b406f5d79a7/s1200?webp=fals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62400" y="1981200"/>
            <a:ext cx="2057399" cy="2057400"/>
          </a:xfrm>
          <a:prstGeom prst="rect">
            <a:avLst/>
          </a:prstGeom>
          <a:noFill/>
        </p:spPr>
      </p:pic>
      <p:pic>
        <p:nvPicPr>
          <p:cNvPr id="11" name="Рисунок 10" descr="Изображение выглядит как транспорт&#10;&#10;Описание создано автоматически">
            <a:extLst>
              <a:ext uri="{FF2B5EF4-FFF2-40B4-BE49-F238E27FC236}">
                <a16:creationId xmlns="" xmlns:a16="http://schemas.microsoft.com/office/drawing/2014/main" id="{E0CBAAC9-FF3B-401D-BBC7-5E13CF7DBFC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038600"/>
            <a:ext cx="3025833" cy="1283153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143000" y="5638800"/>
            <a:ext cx="6248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Найдите картинку, в названии которой звук А спрятался в начале слова</a:t>
            </a:r>
            <a:endParaRPr lang="ru-RU" sz="2400" b="1" dirty="0"/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127</Words>
  <Application>Microsoft Office PowerPoint</Application>
  <PresentationFormat>Экран (4:3)</PresentationFormat>
  <Paragraphs>14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Вика</dc:creator>
  <cp:lastModifiedBy>Вика</cp:lastModifiedBy>
  <cp:revision>22</cp:revision>
  <dcterms:created xsi:type="dcterms:W3CDTF">2020-04-30T07:32:01Z</dcterms:created>
  <dcterms:modified xsi:type="dcterms:W3CDTF">2022-01-18T16:03:37Z</dcterms:modified>
</cp:coreProperties>
</file>