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027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2A1-B1D7-4262-A42C-F2E0F5C879D4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8D2E-637C-4815-BF68-D5CCE0072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317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2A1-B1D7-4262-A42C-F2E0F5C879D4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8D2E-637C-4815-BF68-D5CCE0072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688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2A1-B1D7-4262-A42C-F2E0F5C879D4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8D2E-637C-4815-BF68-D5CCE0072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896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2A1-B1D7-4262-A42C-F2E0F5C879D4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8D2E-637C-4815-BF68-D5CCE0072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77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2A1-B1D7-4262-A42C-F2E0F5C879D4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8D2E-637C-4815-BF68-D5CCE0072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2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2A1-B1D7-4262-A42C-F2E0F5C879D4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8D2E-637C-4815-BF68-D5CCE0072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9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2A1-B1D7-4262-A42C-F2E0F5C879D4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8D2E-637C-4815-BF68-D5CCE0072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769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2A1-B1D7-4262-A42C-F2E0F5C879D4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8D2E-637C-4815-BF68-D5CCE0072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591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2A1-B1D7-4262-A42C-F2E0F5C879D4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8D2E-637C-4815-BF68-D5CCE0072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8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2A1-B1D7-4262-A42C-F2E0F5C879D4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8D2E-637C-4815-BF68-D5CCE0072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58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2A1-B1D7-4262-A42C-F2E0F5C879D4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8D2E-637C-4815-BF68-D5CCE0072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747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712A1-B1D7-4262-A42C-F2E0F5C879D4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88D2E-637C-4815-BF68-D5CCE0072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769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logs.klerk.ru/images/tmp/201809/1981dbf3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3538"/>
            <a:ext cx="3960440" cy="280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2967335"/>
            <a:ext cx="82089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Социально-коммуникативная игра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«Разноцветный букет»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1078" y="5728133"/>
            <a:ext cx="41488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Выполнила: </a:t>
            </a:r>
            <a:r>
              <a:rPr lang="ru-RU" sz="2400" b="1" i="1" dirty="0" smtClean="0"/>
              <a:t>воспитатель </a:t>
            </a:r>
            <a:endParaRPr lang="ru-RU" sz="2400" b="1" i="1" dirty="0"/>
          </a:p>
          <a:p>
            <a:r>
              <a:rPr lang="ru-RU" sz="2400" b="1" i="1" dirty="0" err="1" smtClean="0"/>
              <a:t>Поддубнова</a:t>
            </a:r>
            <a:r>
              <a:rPr lang="ru-RU" sz="2400" b="1" i="1" dirty="0" smtClean="0"/>
              <a:t> </a:t>
            </a:r>
            <a:r>
              <a:rPr lang="ru-RU" sz="2400" b="1" i="1" dirty="0" smtClean="0"/>
              <a:t>Ольга Сергеевна</a:t>
            </a:r>
            <a:endParaRPr lang="ru-RU" sz="24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1514" y="4167664"/>
            <a:ext cx="79826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оминация: </a:t>
            </a:r>
          </a:p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«Авторская дидактическая игра, </a:t>
            </a:r>
          </a:p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направленная на социализацию, развитие общения, </a:t>
            </a:r>
          </a:p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нравственное воспитание детей дошкольного возраста»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968" y="620688"/>
            <a:ext cx="4392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Городищенский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«Сказка»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696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st2.depositphotos.com/1005925/11761/v/950/depositphotos_117614232-stock-illustration-colored-frame-for-k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Юра\Desktop\Новая папка (5)\20190206_0910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02" y="1237448"/>
            <a:ext cx="716879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680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2.depositphotos.com/1005925/11761/v/950/depositphotos_117614232-stock-illustration-colored-frame-for-k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1124744"/>
            <a:ext cx="691276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Разноцветный букет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уточнить представление детей о растениях – цветах, их разнообразии;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направлять мышление детей на  внимательность 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окружающему миру,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сверстникам; 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умение высказывать суждения, коммуникативные навыки, умение выражать в речи свои чувства;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стимулировать развитие дружеских отношений;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позитивное отношение друг к другу, повышать самооценку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чувства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эмпатии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толерантности.</a:t>
            </a:r>
          </a:p>
          <a:p>
            <a:endParaRPr lang="ru-RU" dirty="0" smtClean="0"/>
          </a:p>
          <a:p>
            <a:pPr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особенности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старший дошкольный возраст.</a:t>
            </a:r>
          </a:p>
        </p:txBody>
      </p:sp>
    </p:spTree>
    <p:extLst>
      <p:ext uri="{BB962C8B-B14F-4D97-AF65-F5344CB8AC3E}">
        <p14:creationId xmlns:p14="http://schemas.microsoft.com/office/powerpoint/2010/main" val="3748395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2.depositphotos.com/1005925/11761/v/950/depositphotos_117614232-stock-illustration-colored-frame-for-k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1052736"/>
            <a:ext cx="71287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и правила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indent="174625" algn="just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Детям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представить себя маленькими ростками цветов. Они выбирают, кто каким цветком будут: садовым, комнатным, полевым, и его название. </a:t>
            </a:r>
          </a:p>
          <a:p>
            <a:pPr indent="174625" algn="just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Далее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дошкольники показывают, как цветок распускается. </a:t>
            </a:r>
          </a:p>
          <a:p>
            <a:pPr indent="174625" algn="just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Затем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ребёнок должен рассказать о себе: какой он цветок, где растёт, что находится рядом с ним, как он себя чувствует, о чём мечтает, что вспоминает. </a:t>
            </a:r>
          </a:p>
          <a:p>
            <a:pPr indent="174625" algn="just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Позже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каждый цветок «распустился» и «представился», он находит себе другой цветок для букета, при этом поясняя свой выбор.</a:t>
            </a:r>
          </a:p>
          <a:p>
            <a:pPr indent="174625" algn="just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Затем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букеты объединяются в один большой букет и устраивают хоровод цветов.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6874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2.depositphotos.com/1005925/11761/v/950/depositphotos_117614232-stock-illustration-colored-frame-for-k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Юра\Desktop\Новая папка (5)\20190410_0855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9" b="6353"/>
          <a:stretch/>
        </p:blipFill>
        <p:spPr bwMode="auto">
          <a:xfrm>
            <a:off x="2656349" y="2677621"/>
            <a:ext cx="2806605" cy="117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Юра\Desktop\Новая папка (5)\20190410_0855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9"/>
          <a:stretch/>
        </p:blipFill>
        <p:spPr bwMode="auto">
          <a:xfrm rot="5400000">
            <a:off x="2464664" y="1233063"/>
            <a:ext cx="1540049" cy="117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Юра\Desktop\Новая папка (5)\20190410_08552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5"/>
          <a:stretch/>
        </p:blipFill>
        <p:spPr bwMode="auto">
          <a:xfrm rot="5400000">
            <a:off x="3757911" y="1238504"/>
            <a:ext cx="1540049" cy="116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Юра\Desktop\Новая папка (5)\20190430_08202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9" r="16123"/>
          <a:stretch/>
        </p:blipFill>
        <p:spPr bwMode="auto">
          <a:xfrm rot="5400000">
            <a:off x="5517482" y="1941607"/>
            <a:ext cx="2108282" cy="176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30895" y="1052736"/>
            <a:ext cx="1614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2253" y="3125447"/>
            <a:ext cx="16140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Юра\Desktop\Мои проекты\Фото проект дружба\20181114_15575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8" r="8848"/>
          <a:stretch/>
        </p:blipFill>
        <p:spPr bwMode="auto">
          <a:xfrm rot="5400000">
            <a:off x="5555159" y="4080381"/>
            <a:ext cx="192211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Юра\Desktop\Мои проекты\Фото проект дружба\20190430_08252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969" y="4077074"/>
            <a:ext cx="2994566" cy="168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2253" y="5199009"/>
            <a:ext cx="1498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696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2.depositphotos.com/1005925/11761/v/950/depositphotos_117614232-stock-illustration-colored-frame-for-k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76"/>
            <a:ext cx="9144000" cy="68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Юра\Desktop\Новая папка (5)\20190402_0920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95"/>
          <a:stretch/>
        </p:blipFill>
        <p:spPr bwMode="auto">
          <a:xfrm rot="16200000">
            <a:off x="6089422" y="3335531"/>
            <a:ext cx="2085332" cy="170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Юра\Desktop\Новая папка (5)\20190402_0919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87449"/>
            <a:ext cx="2871975" cy="161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5" t="10732" r="12026" b="8251"/>
          <a:stretch/>
        </p:blipFill>
        <p:spPr bwMode="auto">
          <a:xfrm>
            <a:off x="2519016" y="3680090"/>
            <a:ext cx="3493144" cy="210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2644" y="1501642"/>
            <a:ext cx="1614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этап.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0337" y="4040197"/>
            <a:ext cx="1498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этап.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Юра\Desktop\Новая папка (5)\20190402_0919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01642"/>
            <a:ext cx="2920993" cy="164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6776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263</Words>
  <Application>Microsoft Office PowerPoint</Application>
  <PresentationFormat>Экран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Юра</dc:creator>
  <cp:lastModifiedBy>Юра</cp:lastModifiedBy>
  <cp:revision>17</cp:revision>
  <dcterms:created xsi:type="dcterms:W3CDTF">2021-06-05T18:34:19Z</dcterms:created>
  <dcterms:modified xsi:type="dcterms:W3CDTF">2021-06-09T17:40:17Z</dcterms:modified>
</cp:coreProperties>
</file>