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1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F76D-B280-42AC-B04A-16D3D62A26B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асная шапочка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65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42297" y="0"/>
            <a:ext cx="62594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Солнечная система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528638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Подготовила: Костина С. З. 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2917" cy="6858000"/>
          </a:xfrm>
          <a:prstGeom prst="rect">
            <a:avLst/>
          </a:prstGeom>
          <a:noFill/>
        </p:spPr>
      </p:pic>
      <p:pic>
        <p:nvPicPr>
          <p:cNvPr id="5" name="Рисунок 4" descr="Image_JupiterRetu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7" y="1571612"/>
            <a:ext cx="6905641" cy="5179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5" y="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Юпитер самая большая планета Солнечной системы, внутри его смогли бы поместиться остальные семь планет. Юпитер - одна из четырех планет, у которых есть кольца. Газовые облака образуют над поверхностью этой планеты красивый узор.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saturn-asteroid-wallpaper-1920x1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143248"/>
            <a:ext cx="6143668" cy="3524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Сатурн стоит шестым по счету от Солнца и получает второе место по величине среди планет нашей системы.   Из – за сверкающих ярких колец Сатурн считается самой красивой планетой Солнечной системы. Кольца Сатурна состоят из осколков льда разных размеров, камней и пыли. У него самая низкая плотность и он единственный, кто уступает в этом вопросе воде. Если бы существовала гигантская ванна, то Сатурн не смог бы в ней утонуть.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расная шапочка\Desktop\look.com.ua-8905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917" cy="6858000"/>
          </a:xfrm>
          <a:prstGeom prst="rect">
            <a:avLst/>
          </a:prstGeom>
          <a:noFill/>
        </p:spPr>
      </p:pic>
      <p:pic>
        <p:nvPicPr>
          <p:cNvPr id="5" name="Рисунок 4" descr="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071810"/>
            <a:ext cx="6143668" cy="3504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843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Уран – седьмая от Солнца планета. Это первая планета, которая была открыта с помощью телескопа. Невооруженным глазом Уран не виден. Он необычен тем, что вращается как бы лежа на боку. В плотной атмосфере Урана есть газ метан, поэтому планета кажется сине – зеленой.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асная шапочка\Desktop\космос 1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93_NeptuneTri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000372"/>
            <a:ext cx="5286412" cy="3719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3" y="28572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Нептун – восьмая по порядку от Солнца большая планета Солнечной системы. Это очень холодная планета, температура поверхности ниже  -200 градусов, здесь самые быстрые в Солнечной системе ветры. Эта планета названа в честь древнеримского бога моря. Удаленность планеты от Земли значительно затрудняет ее исследование.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расная шапочка\Desktop\космос 1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7" y="-28592"/>
            <a:ext cx="9152917" cy="6886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8501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глубокой космической мерзлоте, на границе  Солнечной системы,  движутся кометы – небольшие тела изо льда, пыли и камней. А между орбитами Марса и Юпитера расположено большое скопление астероидов – каменных глыб.</a:t>
            </a:r>
          </a:p>
        </p:txBody>
      </p:sp>
      <p:pic>
        <p:nvPicPr>
          <p:cNvPr id="1026" name="Picture 2" descr="C:\Users\красная шапочка\Desktop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400276" cy="2928934"/>
          </a:xfrm>
          <a:prstGeom prst="rect">
            <a:avLst/>
          </a:prstGeom>
          <a:noFill/>
        </p:spPr>
      </p:pic>
      <p:pic>
        <p:nvPicPr>
          <p:cNvPr id="1027" name="Picture 3" descr="C:\Users\красная шапочка\Desktop\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429000"/>
            <a:ext cx="3857622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красная шапочка\Desktop\космос 1\photo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x_3084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857364"/>
            <a:ext cx="4643470" cy="46434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3" y="0"/>
            <a:ext cx="87154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Первый космонавт – Юрий Гагарин.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расная шапочка\Desktop\космос 1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15289" y="357166"/>
            <a:ext cx="711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0" name="Содержимое 9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8640"/>
            <a:ext cx="8229600" cy="4089083"/>
          </a:xfrm>
        </p:spPr>
      </p:pic>
      <p:pic>
        <p:nvPicPr>
          <p:cNvPr id="2050" name="Picture 2" descr="C:\Users\красная шапочка\Desktop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-228600"/>
            <a:ext cx="9648826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1142976" y="357166"/>
            <a:ext cx="62151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Солнце и все космические тела, которые вращаются вокруг него,  составляют  Солнечную систему. В солнечную систему также входят спутники –луны, малые планеты – астероиды – и кометы. </a:t>
            </a:r>
          </a:p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</p:txBody>
      </p:sp>
      <p:pic>
        <p:nvPicPr>
          <p:cNvPr id="11" name="Рисунок 10" descr="solar-syst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143248"/>
            <a:ext cx="4965299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красная шапочка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Planetyi-Solnechnoy-sistemyi-po-poryadk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142984"/>
            <a:ext cx="4746104" cy="5572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Наша Солнечная система состоит из восьми планет.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расная шапочка\Desktop\photo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4082" y="0"/>
            <a:ext cx="9188081" cy="69111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Солнце – это звезда, одна из бесчисленных миллиардов звезд вселенной. Все планеты вращаются вокруг солнца. У каждой планеты своя орбита. Орбита – это путь , который совершает планета вокруг звезды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" name="Рисунок 5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14488"/>
            <a:ext cx="7358114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Ближайшая к Солнцу планета – Меркурий. Поверхность планеты твердая и каменистая, изрыта кратерами – громадными ямами, возникшими в результате столкновения с крупными космическими телами.</a:t>
            </a:r>
          </a:p>
        </p:txBody>
      </p:sp>
      <p:pic>
        <p:nvPicPr>
          <p:cNvPr id="5122" name="Picture 2" descr="C:\Users\красная шапочка\Desktop\1462408088_mercu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41" y="1142984"/>
            <a:ext cx="9134159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7" y="0"/>
            <a:ext cx="9152917" cy="6858000"/>
          </a:xfrm>
          <a:prstGeom prst="rect">
            <a:avLst/>
          </a:prstGeom>
          <a:noFill/>
        </p:spPr>
      </p:pic>
      <p:pic>
        <p:nvPicPr>
          <p:cNvPr id="9" name="Рисунок 8" descr="004.jpgf2a01e7a-2b78-4294-bd38-18c61d040e23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643182"/>
            <a:ext cx="4262040" cy="4071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14290"/>
            <a:ext cx="8715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Венера - это вторая по удаленности от Солнца планета. Поверхность раскаленная каменистая пустыня покрытая, вулканами, горами, кратерами. Это самая горячая планета нашей системы, температура ее поверхности превышает 400 градусов. Венера – третий по яркости объект на небе Земли после Солнца и Луны. Названа именем Венеры, богини любви.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– это третья планета от Солнца и пока единственная известная планета, содержащая атмосферу с кислородом, жидкие океаны на поверхности и жизнь.</a:t>
            </a:r>
          </a:p>
        </p:txBody>
      </p:sp>
      <p:pic>
        <p:nvPicPr>
          <p:cNvPr id="7170" name="Picture 2" descr="C:\Users\красная шапочка\Desktop\the-earth-kosmos-zemlya-planeta-golubaya-6499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210" y="1428736"/>
            <a:ext cx="9149209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7" y="0"/>
            <a:ext cx="9152917" cy="6858000"/>
          </a:xfrm>
          <a:prstGeom prst="rect">
            <a:avLst/>
          </a:prstGeom>
          <a:noFill/>
        </p:spPr>
      </p:pic>
      <p:pic>
        <p:nvPicPr>
          <p:cNvPr id="9" name="Рисунок 8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571744"/>
            <a:ext cx="4953008" cy="3714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28572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Марс называют Красной планетой, поскольку марсианский грунт содержит большое количество железа, а железо, когда ржавеет, становится  красно – бурым. Так что Марс было бы правильнее называть не красной, а ржавой планетой.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расная шапочка\Desktop\космос 1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8" y="0"/>
            <a:ext cx="91514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857232"/>
            <a:ext cx="72152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Четыре планеты Солнечной системы называются газовыми гигантами. Это Юпитер,  Сатурн, Уран и Нептун. Все они представляют собой громадные газовые шары со сравнительно маленьким каменным ядром. Эти планеты находятся далеко от Солнца, на них всегда господствуют холодные температуры. Отличаются большим числом спутников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550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Ближайшая к Солнцу планета – Меркурий. Поверхность планеты твердая и каменистая, изрыта кратерами – громадными ямами, возникшими в результате столкновения с крупными космическими телами.</vt:lpstr>
      <vt:lpstr>Презентация PowerPoint</vt:lpstr>
      <vt:lpstr>Земля – это третья планета от Солнца и пока единственная известная планета, содержащая атмосферу с кислородом, жидкие океаны на поверхности и жизнь.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красная шапочка</dc:creator>
  <cp:lastModifiedBy>Неизвестный пользователь</cp:lastModifiedBy>
  <cp:revision>46</cp:revision>
  <dcterms:created xsi:type="dcterms:W3CDTF">2017-04-10T09:52:07Z</dcterms:created>
  <dcterms:modified xsi:type="dcterms:W3CDTF">2022-02-03T07:40:59Z</dcterms:modified>
</cp:coreProperties>
</file>