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10314A-060F-4F85-9097-35487F6B2288}" type="datetimeFigureOut">
              <a:rPr lang="ru-RU" smtClean="0"/>
              <a:pPr/>
              <a:t>ср 29.12.21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857" y="-18143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           Выполнила</a:t>
            </a:r>
            <a:r>
              <a:rPr lang="ru-RU" b="1" dirty="0" smtClean="0"/>
              <a:t>: </a:t>
            </a:r>
          </a:p>
          <a:p>
            <a:r>
              <a:rPr lang="ru-RU" b="1" dirty="0" smtClean="0"/>
              <a:t>                           </a:t>
            </a:r>
            <a:r>
              <a:rPr lang="ru-RU" b="1" smtClean="0"/>
              <a:t>воспитатель </a:t>
            </a:r>
            <a:r>
              <a:rPr lang="ru-RU" b="1" smtClean="0"/>
              <a:t>Матвеева Е.З.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3208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сказку по картинке.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5911406"/>
          </a:xfrm>
        </p:spPr>
      </p:pic>
    </p:spTree>
    <p:extLst>
      <p:ext uri="{BB962C8B-B14F-4D97-AF65-F5344CB8AC3E}">
        <p14:creationId xmlns:p14="http://schemas.microsoft.com/office/powerpoint/2010/main" xmlns="" val="89502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 волком не дрожал, </a:t>
            </a:r>
          </a:p>
          <a:p>
            <a:pPr marL="0" indent="0">
              <a:buNone/>
            </a:pPr>
            <a:r>
              <a:rPr lang="ru-RU" dirty="0"/>
              <a:t>   От медведя убежал.</a:t>
            </a:r>
          </a:p>
          <a:p>
            <a:pPr marL="0" indent="0">
              <a:buNone/>
            </a:pPr>
            <a:r>
              <a:rPr lang="ru-RU" dirty="0"/>
              <a:t>   А лисице на зубок,</a:t>
            </a:r>
          </a:p>
          <a:p>
            <a:pPr marL="0" indent="0">
              <a:buNone/>
            </a:pPr>
            <a:r>
              <a:rPr lang="ru-RU" dirty="0"/>
              <a:t>   Всё ж попался…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25"/>
            <a:ext cx="9197307" cy="93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6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Помогла нам яблонька, помогла нам печка,</a:t>
            </a:r>
          </a:p>
          <a:p>
            <a:pPr marL="0" indent="0">
              <a:buNone/>
            </a:pPr>
            <a:r>
              <a:rPr lang="ru-RU" dirty="0"/>
              <a:t>   Помогла хорошая, голубая речка,</a:t>
            </a:r>
          </a:p>
          <a:p>
            <a:pPr marL="0" indent="0">
              <a:buNone/>
            </a:pPr>
            <a:r>
              <a:rPr lang="ru-RU" dirty="0"/>
              <a:t>   Все нам помогали, все нас укрывали,</a:t>
            </a:r>
          </a:p>
          <a:p>
            <a:pPr marL="0" indent="0">
              <a:buNone/>
            </a:pPr>
            <a:r>
              <a:rPr lang="ru-RU" dirty="0"/>
              <a:t>   К матушке и батюшке мы домой попали.</a:t>
            </a:r>
          </a:p>
          <a:p>
            <a:pPr marL="0" indent="0">
              <a:buNone/>
            </a:pPr>
            <a:r>
              <a:rPr lang="ru-RU" dirty="0"/>
              <a:t>   Кто унёс братишку? Назовите книжку?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635" y="0"/>
            <a:ext cx="9468544" cy="6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7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Сказочное лото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93439"/>
            <a:ext cx="6347023" cy="5661248"/>
          </a:xfrm>
        </p:spPr>
      </p:pic>
    </p:spTree>
    <p:extLst>
      <p:ext uri="{BB962C8B-B14F-4D97-AF65-F5344CB8AC3E}">
        <p14:creationId xmlns:p14="http://schemas.microsoft.com/office/powerpoint/2010/main" xmlns="" val="16161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82764"/>
            <a:ext cx="7359815" cy="5303837"/>
          </a:xfrm>
        </p:spPr>
      </p:pic>
    </p:spTree>
    <p:extLst>
      <p:ext uri="{BB962C8B-B14F-4D97-AF65-F5344CB8AC3E}">
        <p14:creationId xmlns:p14="http://schemas.microsoft.com/office/powerpoint/2010/main" xmlns="" val="23961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36" y="1554162"/>
            <a:ext cx="8212920" cy="5303837"/>
          </a:xfrm>
        </p:spPr>
      </p:pic>
    </p:spTree>
    <p:extLst>
      <p:ext uri="{BB962C8B-B14F-4D97-AF65-F5344CB8AC3E}">
        <p14:creationId xmlns:p14="http://schemas.microsoft.com/office/powerpoint/2010/main" xmlns="" val="16632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2232248"/>
          </a:xfrm>
        </p:spPr>
        <p:txBody>
          <a:bodyPr>
            <a:normAutofit/>
          </a:bodyPr>
          <a:lstStyle/>
          <a:p>
            <a:r>
              <a:rPr lang="ru-RU" dirty="0"/>
              <a:t>Молодцы, ребята. Хорошо Знаете русские народные сказки! </a:t>
            </a:r>
            <a:br>
              <a:rPr lang="ru-RU" dirty="0"/>
            </a:br>
            <a:r>
              <a:rPr lang="ru-RU" dirty="0"/>
              <a:t>Пойдём в театр?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92896"/>
            <a:ext cx="5199576" cy="3878602"/>
          </a:xfrm>
        </p:spPr>
      </p:pic>
    </p:spTree>
    <p:extLst>
      <p:ext uri="{BB962C8B-B14F-4D97-AF65-F5344CB8AC3E}">
        <p14:creationId xmlns:p14="http://schemas.microsoft.com/office/powerpoint/2010/main" xmlns="" val="23564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вот представление началось!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340768"/>
            <a:ext cx="7492337" cy="5565247"/>
          </a:xfrm>
        </p:spPr>
      </p:pic>
    </p:spTree>
    <p:extLst>
      <p:ext uri="{BB962C8B-B14F-4D97-AF65-F5344CB8AC3E}">
        <p14:creationId xmlns:p14="http://schemas.microsoft.com/office/powerpoint/2010/main" xmlns="" val="115844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5361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придумывает народные сказки?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098041"/>
            <a:ext cx="4176712" cy="2519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412776"/>
            <a:ext cx="3672408" cy="4409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698" y="3243502"/>
            <a:ext cx="3307598" cy="35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8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Какими словами сказка начинается?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16968"/>
            <a:ext cx="3814863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380" y="1616968"/>
            <a:ext cx="431809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2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/>
              <a:t>Отгадай сказку по отрывку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6793"/>
            <a:ext cx="8686800" cy="3960440"/>
          </a:xfrm>
        </p:spPr>
        <p:txBody>
          <a:bodyPr/>
          <a:lstStyle/>
          <a:p>
            <a:r>
              <a:rPr lang="ru-RU" dirty="0"/>
              <a:t>Кликнула Жучка кошку Машку. Машка за Жучку, Жучка за внучку, внучка за бабку, бабка за дедку…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209" y="0"/>
            <a:ext cx="9181210" cy="68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/>
              <a:t>Отгадай сказку по отрывку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Лез-лез, лез-лез – никак не мог влезть и говорит: </a:t>
            </a:r>
          </a:p>
          <a:p>
            <a:pPr>
              <a:buFontTx/>
              <a:buChar char="-"/>
            </a:pPr>
            <a:r>
              <a:rPr lang="ru-RU" dirty="0"/>
              <a:t>- Я лучше на крыше жить буду.</a:t>
            </a:r>
          </a:p>
          <a:p>
            <a:pPr>
              <a:buFontTx/>
              <a:buChar char="-"/>
            </a:pPr>
            <a:r>
              <a:rPr lang="ru-RU" dirty="0"/>
              <a:t>- Да ты нас раздавишь!</a:t>
            </a:r>
          </a:p>
          <a:p>
            <a:pPr>
              <a:buFontTx/>
              <a:buChar char="-"/>
            </a:pPr>
            <a:r>
              <a:rPr lang="ru-RU" dirty="0"/>
              <a:t>- Нет. Не раздавлю.</a:t>
            </a:r>
          </a:p>
          <a:p>
            <a:pPr>
              <a:buFontTx/>
              <a:buChar char="-"/>
            </a:pPr>
            <a:r>
              <a:rPr lang="ru-RU" dirty="0"/>
              <a:t>- Ну так полезай!</a:t>
            </a:r>
          </a:p>
          <a:p>
            <a:pPr>
              <a:buFontTx/>
              <a:buChar char="-"/>
            </a:pPr>
            <a:r>
              <a:rPr lang="ru-RU" dirty="0"/>
              <a:t>Влез медведь на крышу. Только уселся – трах!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43408"/>
            <a:ext cx="9144001" cy="88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/>
          <a:lstStyle/>
          <a:p>
            <a:r>
              <a:rPr lang="ru-RU" dirty="0"/>
              <a:t>Отгадай сказку по отрывку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r>
              <a:rPr lang="ru-RU" dirty="0"/>
              <a:t>Пришла она в самую глушь, в самую чащу. Видит – стоит избушка. Постучалась, не отвечают. А в той избушке жил большой медведь.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88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5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сказку по картинке.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4162"/>
            <a:ext cx="7344816" cy="6051301"/>
          </a:xfrm>
        </p:spPr>
      </p:pic>
    </p:spTree>
    <p:extLst>
      <p:ext uri="{BB962C8B-B14F-4D97-AF65-F5344CB8AC3E}">
        <p14:creationId xmlns:p14="http://schemas.microsoft.com/office/powerpoint/2010/main" xmlns="" val="320532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сказку по картинке.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33468"/>
            <a:ext cx="7056784" cy="5424532"/>
          </a:xfrm>
        </p:spPr>
      </p:pic>
    </p:spTree>
    <p:extLst>
      <p:ext uri="{BB962C8B-B14F-4D97-AF65-F5344CB8AC3E}">
        <p14:creationId xmlns:p14="http://schemas.microsoft.com/office/powerpoint/2010/main" xmlns="" val="231956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сказку по картинке.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84784"/>
            <a:ext cx="7560840" cy="5760640"/>
          </a:xfrm>
        </p:spPr>
      </p:pic>
    </p:spTree>
    <p:extLst>
      <p:ext uri="{BB962C8B-B14F-4D97-AF65-F5344CB8AC3E}">
        <p14:creationId xmlns:p14="http://schemas.microsoft.com/office/powerpoint/2010/main" xmlns="" val="3335770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226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Кто придумывает народные сказки?</vt:lpstr>
      <vt:lpstr>Какими словами сказка начинается?</vt:lpstr>
      <vt:lpstr>Отгадай сказку по отрывку</vt:lpstr>
      <vt:lpstr>Отгадай сказку по отрывку</vt:lpstr>
      <vt:lpstr>Отгадай сказку по отрывку</vt:lpstr>
      <vt:lpstr>Отгадай сказку по картинке.</vt:lpstr>
      <vt:lpstr>Отгадай сказку по картинке.</vt:lpstr>
      <vt:lpstr>Отгадай сказку по картинке.</vt:lpstr>
      <vt:lpstr>Отгадай сказку по картинке.</vt:lpstr>
      <vt:lpstr>Загадки</vt:lpstr>
      <vt:lpstr>Загадки</vt:lpstr>
      <vt:lpstr>Сказочное лото</vt:lpstr>
      <vt:lpstr>Слайд 14</vt:lpstr>
      <vt:lpstr>Слайд 15</vt:lpstr>
      <vt:lpstr>Молодцы, ребята. Хорошо Знаете русские народные сказки!  Пойдём в театр?</vt:lpstr>
      <vt:lpstr>И вот представление началось!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Людмила</cp:lastModifiedBy>
  <cp:revision>13</cp:revision>
  <dcterms:created xsi:type="dcterms:W3CDTF">2014-10-19T12:44:39Z</dcterms:created>
  <dcterms:modified xsi:type="dcterms:W3CDTF">2021-12-29T06:20:39Z</dcterms:modified>
</cp:coreProperties>
</file>