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8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6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2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8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2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0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8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2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0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0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E8BAA-3981-4784-B025-26171058870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A348-90FE-479B-9947-59E81412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1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4485" y="1557791"/>
            <a:ext cx="9144000" cy="2387600"/>
          </a:xfrm>
        </p:spPr>
        <p:txBody>
          <a:bodyPr/>
          <a:lstStyle/>
          <a:p>
            <a:r>
              <a:rPr lang="ru-RU" dirty="0" smtClean="0"/>
              <a:t>Проект прогулочного участка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5238" y="4151984"/>
            <a:ext cx="8683752" cy="180206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«Резиденция Деда Мороза»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585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771" y="3429000"/>
            <a:ext cx="9437915" cy="179954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вовлечение родителей в совместную деятельность в триаде: «педагоги-родители-дети» для создания двигательной активности на участке в зимнее время.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8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446" y="294213"/>
            <a:ext cx="7772400" cy="1325563"/>
          </a:xfrm>
        </p:spPr>
        <p:txBody>
          <a:bodyPr/>
          <a:lstStyle/>
          <a:p>
            <a:pPr algn="ctr"/>
            <a:r>
              <a:rPr lang="ru-RU" dirty="0" smtClean="0"/>
              <a:t>«Дед Мороз-хозяин сказочного снежного городка»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24" y="2386533"/>
            <a:ext cx="5801784" cy="4351338"/>
          </a:xfrm>
        </p:spPr>
      </p:pic>
      <p:sp>
        <p:nvSpPr>
          <p:cNvPr id="8" name="TextBox 7"/>
          <p:cNvSpPr txBox="1"/>
          <p:nvPr/>
        </p:nvSpPr>
        <p:spPr>
          <a:xfrm>
            <a:off x="1234876" y="1544954"/>
            <a:ext cx="721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«Метаем, учимся попадать в цель»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6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69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441" y="1064953"/>
            <a:ext cx="8287512" cy="840296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«Сюжетные игры. </a:t>
            </a:r>
            <a:br>
              <a:rPr lang="ru-RU" sz="2800" dirty="0" smtClean="0"/>
            </a:br>
            <a:r>
              <a:rPr lang="ru-RU" sz="2800" dirty="0" smtClean="0"/>
              <a:t>Эмоциональный </a:t>
            </a:r>
            <a:r>
              <a:rPr lang="ru-RU" sz="2800" dirty="0" smtClean="0"/>
              <a:t>настрой. Метание»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00867" y="444911"/>
            <a:ext cx="273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«Снегурочка»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72" y="2239105"/>
            <a:ext cx="5518701" cy="4139026"/>
          </a:xfrm>
        </p:spPr>
      </p:pic>
    </p:spTree>
    <p:extLst>
      <p:ext uri="{BB962C8B-B14F-4D97-AF65-F5344CB8AC3E}">
        <p14:creationId xmlns:p14="http://schemas.microsoft.com/office/powerpoint/2010/main" val="155172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464" y="1328057"/>
            <a:ext cx="7260771" cy="3735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«Хороводы, танцы, песни и игры»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34543" y="404586"/>
            <a:ext cx="211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«Елка»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51" y="2419985"/>
            <a:ext cx="5801784" cy="4351338"/>
          </a:xfrm>
        </p:spPr>
      </p:pic>
      <p:sp>
        <p:nvSpPr>
          <p:cNvPr id="8" name="TextBox 7"/>
          <p:cNvSpPr txBox="1"/>
          <p:nvPr/>
        </p:nvSpPr>
        <p:spPr>
          <a:xfrm>
            <a:off x="1901952" y="3739896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Экспериментирование «Цветные льдинки» (украшаем елку)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00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80" y="1715995"/>
            <a:ext cx="10515600" cy="529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Лазание </a:t>
            </a:r>
            <a:r>
              <a:rPr lang="ru-RU" dirty="0" smtClean="0"/>
              <a:t>и </a:t>
            </a:r>
            <a:r>
              <a:rPr lang="ru-RU" dirty="0" smtClean="0"/>
              <a:t>сюжетные игры, место отдыха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59682" y="830083"/>
            <a:ext cx="6307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«Символ года - </a:t>
            </a:r>
            <a:r>
              <a:rPr lang="ru-RU" sz="4000" dirty="0" err="1" smtClean="0"/>
              <a:t>Тигросани</a:t>
            </a:r>
            <a:r>
              <a:rPr lang="ru-RU" sz="4000" dirty="0" smtClean="0"/>
              <a:t>»</a:t>
            </a:r>
          </a:p>
          <a:p>
            <a:pPr algn="ctr"/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12" y="233726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0333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3552" y="365125"/>
            <a:ext cx="8080248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«Снеговики-помощники»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«Место хранения лопаток и ледянок»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7" y="2765298"/>
            <a:ext cx="31718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628" y="823335"/>
            <a:ext cx="10515600" cy="1325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«Лазанье и метание»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76887" y="469392"/>
            <a:ext cx="486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«Торт или подарок»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40" y="2327928"/>
            <a:ext cx="5801784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148898"/>
            <a:ext cx="4428744" cy="3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3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5457" y="1388382"/>
            <a:ext cx="10515600" cy="1325563"/>
          </a:xfrm>
        </p:spPr>
        <p:txBody>
          <a:bodyPr/>
          <a:lstStyle/>
          <a:p>
            <a:r>
              <a:rPr lang="ru-RU" b="1" dirty="0" smtClean="0"/>
              <a:t>«Горка»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«Катание, развлечение, смех»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44" y="2849753"/>
            <a:ext cx="4869900" cy="3652425"/>
          </a:xfrm>
        </p:spPr>
      </p:pic>
    </p:spTree>
    <p:extLst>
      <p:ext uri="{BB962C8B-B14F-4D97-AF65-F5344CB8AC3E}">
        <p14:creationId xmlns:p14="http://schemas.microsoft.com/office/powerpoint/2010/main" val="2511208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95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Проект прогулочного участка</vt:lpstr>
      <vt:lpstr>Цель: вовлечение родителей в совместную деятельность в триаде: «педагоги-родители-дети» для создания двигательной активности на участке в зимнее время.</vt:lpstr>
      <vt:lpstr>«Дед Мороз-хозяин сказочного снежного городка»</vt:lpstr>
      <vt:lpstr>«Сюжетные игры.  Эмоциональный настрой. Метание»</vt:lpstr>
      <vt:lpstr> «Хороводы, танцы, песни и игры»</vt:lpstr>
      <vt:lpstr>«Лазание и сюжетные игры, место отдыха»</vt:lpstr>
      <vt:lpstr>  «Снеговики-помощники» </vt:lpstr>
      <vt:lpstr> «Лазанье и метание»</vt:lpstr>
      <vt:lpstr>«Горка» «Катание, развлечение, смех»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прогулочного участка</dc:title>
  <dc:creator>Пользователь</dc:creator>
  <cp:lastModifiedBy>Пользователь</cp:lastModifiedBy>
  <cp:revision>4</cp:revision>
  <dcterms:created xsi:type="dcterms:W3CDTF">2021-12-02T11:33:31Z</dcterms:created>
  <dcterms:modified xsi:type="dcterms:W3CDTF">2022-03-03T07:55:25Z</dcterms:modified>
</cp:coreProperties>
</file>