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912FBC37-B395-4752-9B4F-EF71FAE536D1}" type="datetimeFigureOut">
              <a:rPr lang="ru-RU" smtClean="0"/>
              <a:t>04.03.2022</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34F0F0E0-61A9-4C48-8A89-E883C2B1715E}"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12FBC37-B395-4752-9B4F-EF71FAE536D1}" type="datetimeFigureOut">
              <a:rPr lang="ru-RU" smtClean="0"/>
              <a:t>04.03.2022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4F0F0E0-61A9-4C48-8A89-E883C2B1715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12FBC37-B395-4752-9B4F-EF71FAE536D1}" type="datetimeFigureOut">
              <a:rPr lang="ru-RU" smtClean="0"/>
              <a:t>04.03.2022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4F0F0E0-61A9-4C48-8A89-E883C2B1715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12FBC37-B395-4752-9B4F-EF71FAE536D1}" type="datetimeFigureOut">
              <a:rPr lang="ru-RU" smtClean="0"/>
              <a:t>04.03.2022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4F0F0E0-61A9-4C48-8A89-E883C2B1715E}"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912FBC37-B395-4752-9B4F-EF71FAE536D1}" type="datetimeFigureOut">
              <a:rPr lang="ru-RU" smtClean="0"/>
              <a:t>04.03.2022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4F0F0E0-61A9-4C48-8A89-E883C2B1715E}"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12FBC37-B395-4752-9B4F-EF71FAE536D1}" type="datetimeFigureOut">
              <a:rPr lang="ru-RU" smtClean="0"/>
              <a:t>04.03.2022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4F0F0E0-61A9-4C48-8A89-E883C2B1715E}"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912FBC37-B395-4752-9B4F-EF71FAE536D1}" type="datetimeFigureOut">
              <a:rPr lang="ru-RU" smtClean="0"/>
              <a:t>04.03.2022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34F0F0E0-61A9-4C48-8A89-E883C2B1715E}"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912FBC37-B395-4752-9B4F-EF71FAE536D1}" type="datetimeFigureOut">
              <a:rPr lang="ru-RU" smtClean="0"/>
              <a:t>04.03.2022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34F0F0E0-61A9-4C48-8A89-E883C2B1715E}"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912FBC37-B395-4752-9B4F-EF71FAE536D1}" type="datetimeFigureOut">
              <a:rPr lang="ru-RU" smtClean="0"/>
              <a:t>04.03.2022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34F0F0E0-61A9-4C48-8A89-E883C2B1715E}"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12FBC37-B395-4752-9B4F-EF71FAE536D1}" type="datetimeFigureOut">
              <a:rPr lang="ru-RU" smtClean="0"/>
              <a:t>04.03.2022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4F0F0E0-61A9-4C48-8A89-E883C2B1715E}"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912FBC37-B395-4752-9B4F-EF71FAE536D1}" type="datetimeFigureOut">
              <a:rPr lang="ru-RU" smtClean="0"/>
              <a:t>04.03.2022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4F0F0E0-61A9-4C48-8A89-E883C2B1715E}"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12FBC37-B395-4752-9B4F-EF71FAE536D1}" type="datetimeFigureOut">
              <a:rPr lang="ru-RU" smtClean="0"/>
              <a:t>04.03.2022</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4F0F0E0-61A9-4C48-8A89-E883C2B1715E}"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err="1" smtClean="0"/>
              <a:t>Olimpic</a:t>
            </a:r>
            <a:r>
              <a:rPr lang="en-US" dirty="0" smtClean="0"/>
              <a:t> games </a:t>
            </a:r>
            <a:endParaRPr lang="ru-RU" dirty="0"/>
          </a:p>
        </p:txBody>
      </p:sp>
      <p:sp>
        <p:nvSpPr>
          <p:cNvPr id="3" name="Подзаголовок 2"/>
          <p:cNvSpPr>
            <a:spLocks noGrp="1"/>
          </p:cNvSpPr>
          <p:nvPr>
            <p:ph type="subTitle" idx="1"/>
          </p:nvPr>
        </p:nvSpPr>
        <p:spPr>
          <a:xfrm>
            <a:off x="5220072" y="5157192"/>
            <a:ext cx="3240360" cy="1224136"/>
          </a:xfrm>
        </p:spPr>
        <p:txBody>
          <a:bodyPr/>
          <a:lstStyle/>
          <a:p>
            <a:r>
              <a:rPr lang="ru-RU" dirty="0" err="1" smtClean="0"/>
              <a:t>Голубова</a:t>
            </a:r>
            <a:r>
              <a:rPr lang="ru-RU" dirty="0" smtClean="0"/>
              <a:t> Яна ЛЭ9-20</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87624" y="332656"/>
            <a:ext cx="7746064" cy="4032448"/>
          </a:xfrm>
        </p:spPr>
        <p:txBody>
          <a:bodyPr>
            <a:normAutofit fontScale="85000" lnSpcReduction="20000"/>
          </a:bodyPr>
          <a:lstStyle/>
          <a:p>
            <a:r>
              <a:rPr lang="en-US" dirty="0" smtClean="0"/>
              <a:t>The </a:t>
            </a:r>
            <a:r>
              <a:rPr lang="en-US" dirty="0" err="1" smtClean="0"/>
              <a:t>Olimpic</a:t>
            </a:r>
            <a:r>
              <a:rPr lang="en-US" dirty="0" smtClean="0"/>
              <a:t> Games have a very long history</a:t>
            </a:r>
            <a:r>
              <a:rPr lang="ru-RU" dirty="0" smtClean="0"/>
              <a:t>.</a:t>
            </a:r>
            <a:r>
              <a:rPr lang="en-US" dirty="0" smtClean="0"/>
              <a:t> They began in 777 B</a:t>
            </a:r>
            <a:r>
              <a:rPr lang="ru-RU" dirty="0" smtClean="0"/>
              <a:t>.</a:t>
            </a:r>
            <a:r>
              <a:rPr lang="en-US" dirty="0" smtClean="0"/>
              <a:t>S</a:t>
            </a:r>
            <a:r>
              <a:rPr lang="ru-RU" dirty="0" smtClean="0"/>
              <a:t>.</a:t>
            </a:r>
            <a:r>
              <a:rPr lang="en-US" dirty="0" smtClean="0"/>
              <a:t> in Greece and took place every four years for nearly twelve </a:t>
            </a:r>
            <a:r>
              <a:rPr lang="en-US" dirty="0" err="1" smtClean="0"/>
              <a:t>centuies</a:t>
            </a:r>
            <a:r>
              <a:rPr lang="en-US" dirty="0" smtClean="0"/>
              <a:t> at </a:t>
            </a:r>
            <a:r>
              <a:rPr lang="en-US" dirty="0" err="1" smtClean="0"/>
              <a:t>Olimpia</a:t>
            </a:r>
            <a:r>
              <a:rPr lang="en-US" dirty="0" smtClean="0"/>
              <a:t>.</a:t>
            </a:r>
            <a:r>
              <a:rPr lang="en-US" dirty="0" smtClean="0"/>
              <a:t> They included many different kinds of sports: running, boxing, wrestling, et cetera. All the city-states of Greece sent their best </a:t>
            </a:r>
            <a:r>
              <a:rPr lang="en-US" dirty="0" err="1" smtClean="0"/>
              <a:t>athlets</a:t>
            </a:r>
            <a:r>
              <a:rPr lang="en-US" dirty="0" smtClean="0"/>
              <a:t> to </a:t>
            </a:r>
            <a:r>
              <a:rPr lang="en-US" dirty="0" err="1" smtClean="0"/>
              <a:t>Olimpia</a:t>
            </a:r>
            <a:r>
              <a:rPr lang="en-US" dirty="0" smtClean="0"/>
              <a:t> to compete in the Games. For the periods of the Games all the wars stopped, thus the </a:t>
            </a:r>
            <a:r>
              <a:rPr lang="en-US" dirty="0" err="1" smtClean="0"/>
              <a:t>Olimpic</a:t>
            </a:r>
            <a:r>
              <a:rPr lang="en-US" dirty="0" smtClean="0"/>
              <a:t> Games became the symbol of peace and friendship.</a:t>
            </a:r>
            <a:endParaRPr lang="ru-RU" dirty="0"/>
          </a:p>
        </p:txBody>
      </p:sp>
      <p:pic>
        <p:nvPicPr>
          <p:cNvPr id="21506" name="Picture 2" descr="https://i.pinimg.com/originals/31/20/81/312081c4bb054641d5917335c8469ac3.jpg"/>
          <p:cNvPicPr>
            <a:picLocks noChangeAspect="1" noChangeArrowheads="1"/>
          </p:cNvPicPr>
          <p:nvPr/>
        </p:nvPicPr>
        <p:blipFill>
          <a:blip r:embed="rId2" cstate="print"/>
          <a:srcRect/>
          <a:stretch>
            <a:fillRect/>
          </a:stretch>
        </p:blipFill>
        <p:spPr bwMode="auto">
          <a:xfrm>
            <a:off x="1403648" y="4077072"/>
            <a:ext cx="3704400" cy="2448272"/>
          </a:xfrm>
          <a:prstGeom prst="rect">
            <a:avLst/>
          </a:prstGeom>
          <a:noFill/>
        </p:spPr>
      </p:pic>
      <p:pic>
        <p:nvPicPr>
          <p:cNvPr id="21508" name="Picture 4" descr="https://ds05.infourok.ru/uploads/ex/0223/00167052-3a81fa78/hello_html_54d8a37a.jpg"/>
          <p:cNvPicPr>
            <a:picLocks noChangeAspect="1" noChangeArrowheads="1"/>
          </p:cNvPicPr>
          <p:nvPr/>
        </p:nvPicPr>
        <p:blipFill>
          <a:blip r:embed="rId3" cstate="print"/>
          <a:srcRect/>
          <a:stretch>
            <a:fillRect/>
          </a:stretch>
        </p:blipFill>
        <p:spPr bwMode="auto">
          <a:xfrm>
            <a:off x="5292080" y="4077072"/>
            <a:ext cx="3674704" cy="244827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608" y="332656"/>
            <a:ext cx="7498080" cy="3744416"/>
          </a:xfrm>
        </p:spPr>
        <p:txBody>
          <a:bodyPr>
            <a:normAutofit fontScale="92500" lnSpcReduction="10000"/>
          </a:bodyPr>
          <a:lstStyle/>
          <a:p>
            <a:r>
              <a:rPr lang="en-US" dirty="0" smtClean="0"/>
              <a:t>In 394 A.D. the Games stopped and were not renewed until </a:t>
            </a:r>
            <a:r>
              <a:rPr lang="en-US" dirty="0" smtClean="0"/>
              <a:t>many</a:t>
            </a:r>
            <a:r>
              <a:rPr lang="ru-RU" dirty="0" smtClean="0"/>
              <a:t> </a:t>
            </a:r>
            <a:r>
              <a:rPr lang="en-US" dirty="0" smtClean="0"/>
              <a:t>centuries </a:t>
            </a:r>
            <a:r>
              <a:rPr lang="en-US" dirty="0" smtClean="0"/>
              <a:t>later.</a:t>
            </a:r>
            <a:br>
              <a:rPr lang="en-US" dirty="0" smtClean="0"/>
            </a:br>
            <a:r>
              <a:rPr lang="en-US" dirty="0" smtClean="0"/>
              <a:t>In </a:t>
            </a:r>
            <a:r>
              <a:rPr lang="en-US" dirty="0" smtClean="0"/>
              <a:t>1894 a </a:t>
            </a:r>
            <a:r>
              <a:rPr lang="en-US" dirty="0" err="1" smtClean="0"/>
              <a:t>frenchman</a:t>
            </a:r>
            <a:r>
              <a:rPr lang="en-US" dirty="0" smtClean="0"/>
              <a:t>, Baron Pierre de Coubertin addressed all the sports governing bodies and pointed out the significance of sports and its educational importance for modern nations</a:t>
            </a:r>
            <a:endParaRPr lang="ru-RU" dirty="0"/>
          </a:p>
        </p:txBody>
      </p:sp>
      <p:pic>
        <p:nvPicPr>
          <p:cNvPr id="20482" name="Picture 2" descr="https://im0-tub-ru.yandex.net/i?id=efa5f320311ea3b1ceaad807e9b54c2f-l&amp;n=13"/>
          <p:cNvPicPr>
            <a:picLocks noChangeAspect="1" noChangeArrowheads="1"/>
          </p:cNvPicPr>
          <p:nvPr/>
        </p:nvPicPr>
        <p:blipFill>
          <a:blip r:embed="rId2" cstate="print"/>
          <a:srcRect/>
          <a:stretch>
            <a:fillRect/>
          </a:stretch>
        </p:blipFill>
        <p:spPr bwMode="auto">
          <a:xfrm>
            <a:off x="1763688" y="3717032"/>
            <a:ext cx="3960440" cy="2970330"/>
          </a:xfrm>
          <a:prstGeom prst="rect">
            <a:avLst/>
          </a:prstGeom>
          <a:noFill/>
        </p:spPr>
      </p:pic>
      <p:sp>
        <p:nvSpPr>
          <p:cNvPr id="20484" name="AutoShape 4" descr="https://upload.wikimedia.org/wikipedia/commons/4/45/Pierre_de_Coubertin_Anefo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86" name="AutoShape 6" descr="https://upload.wikimedia.org/wikipedia/commons/4/45/Pierre_de_Coubertin_Anefo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488" name="Picture 8" descr="https://www.meme-arsenal.com/memes/7d6972f494d1b105a935830a39b86bd2.jpg"/>
          <p:cNvPicPr>
            <a:picLocks noChangeAspect="1" noChangeArrowheads="1"/>
          </p:cNvPicPr>
          <p:nvPr/>
        </p:nvPicPr>
        <p:blipFill>
          <a:blip r:embed="rId3" cstate="print"/>
          <a:srcRect/>
          <a:stretch>
            <a:fillRect/>
          </a:stretch>
        </p:blipFill>
        <p:spPr bwMode="auto">
          <a:xfrm>
            <a:off x="6084168" y="3717032"/>
            <a:ext cx="2248527" cy="295232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608" y="332656"/>
            <a:ext cx="7498080" cy="3816424"/>
          </a:xfrm>
        </p:spPr>
        <p:txBody>
          <a:bodyPr>
            <a:normAutofit lnSpcReduction="10000"/>
          </a:bodyPr>
          <a:lstStyle/>
          <a:p>
            <a:r>
              <a:rPr lang="en-US" dirty="0" smtClean="0"/>
              <a:t>Two years later the first modern Games took place. Of </a:t>
            </a:r>
            <a:r>
              <a:rPr lang="en-US" dirty="0" err="1" smtClean="0"/>
              <a:t>cource</a:t>
            </a:r>
            <a:r>
              <a:rPr lang="en-US" dirty="0" smtClean="0"/>
              <a:t>, the competitions were held in Greece to symbolize the continuation of the centuries-old </a:t>
            </a:r>
            <a:r>
              <a:rPr lang="en-US" dirty="0" err="1" smtClean="0"/>
              <a:t>tradion</a:t>
            </a:r>
            <a:r>
              <a:rPr lang="en-US" dirty="0" smtClean="0"/>
              <a:t>. In 1896 the central policy-making body on the </a:t>
            </a:r>
            <a:r>
              <a:rPr lang="en-US" dirty="0" err="1" smtClean="0"/>
              <a:t>Olimpic</a:t>
            </a:r>
            <a:r>
              <a:rPr lang="en-US" dirty="0" smtClean="0"/>
              <a:t> Movement, the International </a:t>
            </a:r>
            <a:r>
              <a:rPr lang="en-US" dirty="0" err="1" smtClean="0"/>
              <a:t>Olimpic</a:t>
            </a:r>
            <a:r>
              <a:rPr lang="en-US" dirty="0" smtClean="0"/>
              <a:t> Committee was set up.</a:t>
            </a:r>
            <a:endParaRPr lang="ru-RU" dirty="0"/>
          </a:p>
        </p:txBody>
      </p:sp>
      <p:sp>
        <p:nvSpPr>
          <p:cNvPr id="19458" name="AutoShape 2" descr="https://pbs.twimg.com/media/D9ww-31WwAEFCtP.jpg:lar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9460" name="AutoShape 4" descr="https://pbs.twimg.com/media/D9ww-31WwAEFCtP.jpg:lar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9462" name="AutoShape 6" descr="https://www.bagira.guru/images/joomgallery/originals/starie_foto_5/starie_foto_lyudeiy_7/pervie_uchastniki_olimpiad_iz_rossii_20200726_117974587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9464" name="Picture 8" descr="https://www.bagira.guru/images/joomgallery/originals/starie_foto_5/starie_foto_lyudeiy_7/pervie_uchastniki_olimpiad_iz_rossii_20200726_1179745877.jpg"/>
          <p:cNvPicPr>
            <a:picLocks noChangeAspect="1" noChangeArrowheads="1"/>
          </p:cNvPicPr>
          <p:nvPr/>
        </p:nvPicPr>
        <p:blipFill>
          <a:blip r:embed="rId2" cstate="print"/>
          <a:srcRect/>
          <a:stretch>
            <a:fillRect/>
          </a:stretch>
        </p:blipFill>
        <p:spPr bwMode="auto">
          <a:xfrm>
            <a:off x="2267744" y="4077072"/>
            <a:ext cx="5210391" cy="259228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608" y="476672"/>
            <a:ext cx="7498080" cy="6048672"/>
          </a:xfrm>
        </p:spPr>
        <p:txBody>
          <a:bodyPr>
            <a:normAutofit fontScale="85000" lnSpcReduction="10000"/>
          </a:bodyPr>
          <a:lstStyle/>
          <a:p>
            <a:r>
              <a:rPr lang="en-US" dirty="0" smtClean="0"/>
              <a:t>It is up to now formed by the representatives of all countries, which participate in the </a:t>
            </a:r>
            <a:r>
              <a:rPr lang="en-US" dirty="0" err="1" smtClean="0"/>
              <a:t>Olimpic</a:t>
            </a:r>
            <a:r>
              <a:rPr lang="en-US" dirty="0" smtClean="0"/>
              <a:t> Games. The International </a:t>
            </a:r>
            <a:r>
              <a:rPr lang="en-US" dirty="0" err="1" smtClean="0"/>
              <a:t>Olimpic</a:t>
            </a:r>
            <a:r>
              <a:rPr lang="en-US" dirty="0" smtClean="0"/>
              <a:t> Commit tee decides upon the </a:t>
            </a:r>
            <a:r>
              <a:rPr lang="en-US" dirty="0" err="1" smtClean="0"/>
              <a:t>programme</a:t>
            </a:r>
            <a:r>
              <a:rPr lang="en-US" dirty="0" smtClean="0"/>
              <a:t> of the games, the number of the participants, the city-host for the Games. Over one hundred and fifty countries are represented in the International </a:t>
            </a:r>
            <a:r>
              <a:rPr lang="en-US" dirty="0" err="1" smtClean="0"/>
              <a:t>Olimpic</a:t>
            </a:r>
            <a:r>
              <a:rPr lang="en-US" dirty="0" smtClean="0"/>
              <a:t> </a:t>
            </a:r>
            <a:r>
              <a:rPr lang="en-US" dirty="0" err="1" smtClean="0"/>
              <a:t>Contfilltee</a:t>
            </a:r>
            <a:r>
              <a:rPr lang="en-US" dirty="0" smtClean="0"/>
              <a:t> now</a:t>
            </a:r>
            <a:r>
              <a:rPr lang="en-US" dirty="0" smtClean="0"/>
              <a:t>.</a:t>
            </a:r>
            <a:r>
              <a:rPr lang="en-US" dirty="0" smtClean="0"/>
              <a:t> Besides, each country has its National Olympic Committee, which has to select the athletes for the Games and to provide them with all necessities, to organize their training.</a:t>
            </a:r>
            <a:endParaRPr lang="ru-RU" dirty="0" smtClean="0"/>
          </a:p>
          <a:p>
            <a:endParaRPr lang="en-US" dirty="0" smtClean="0"/>
          </a:p>
          <a:p>
            <a:pPr>
              <a:buNone/>
            </a:pPr>
            <a:r>
              <a:rPr lang="en-US" dirty="0" smtClean="0"/>
              <a:t/>
            </a:r>
            <a:br>
              <a:rPr lang="en-US" dirty="0" smtClean="0"/>
            </a:b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35608" y="260648"/>
            <a:ext cx="7312856" cy="4104456"/>
          </a:xfrm>
        </p:spPr>
        <p:txBody>
          <a:bodyPr>
            <a:normAutofit fontScale="77500" lnSpcReduction="20000"/>
          </a:bodyPr>
          <a:lstStyle/>
          <a:p>
            <a:r>
              <a:rPr lang="en-US" dirty="0" smtClean="0"/>
              <a:t>Summer and Winter Games are held separately. There </a:t>
            </a:r>
            <a:r>
              <a:rPr lang="en-US" dirty="0" smtClean="0"/>
              <a:t>are</a:t>
            </a:r>
            <a:r>
              <a:rPr lang="ru-RU" dirty="0" smtClean="0"/>
              <a:t> </a:t>
            </a:r>
            <a:r>
              <a:rPr lang="en-US" dirty="0" smtClean="0"/>
              <a:t>always </a:t>
            </a:r>
            <a:r>
              <a:rPr lang="en-US" dirty="0" smtClean="0"/>
              <a:t>several cities which wish to host the Games. The most suitable is collected by the International Committee. After that the city of the Games starts preparations for the competitions, constructs new sports facilities, stadiums, hotels, press </a:t>
            </a:r>
            <a:r>
              <a:rPr lang="en-US" dirty="0" err="1" smtClean="0"/>
              <a:t>centres</a:t>
            </a:r>
            <a:r>
              <a:rPr lang="en-US" dirty="0" smtClean="0"/>
              <a:t>. Thousands of </a:t>
            </a:r>
            <a:r>
              <a:rPr lang="en-US" dirty="0" err="1" smtClean="0"/>
              <a:t>athlets</a:t>
            </a:r>
            <a:r>
              <a:rPr lang="en-US" dirty="0" smtClean="0"/>
              <a:t>, journalists and guests come to the Games, and it takes great efforts to arrange everything. There is always an interesting cultural </a:t>
            </a:r>
            <a:r>
              <a:rPr lang="en-US" dirty="0" err="1" smtClean="0"/>
              <a:t>programme</a:t>
            </a:r>
            <a:r>
              <a:rPr lang="en-US" dirty="0" smtClean="0"/>
              <a:t> of concerts, exhibitions, festivals, etc., for each Games.</a:t>
            </a:r>
            <a:endParaRPr lang="ru-RU" dirty="0"/>
          </a:p>
        </p:txBody>
      </p:sp>
      <p:sp>
        <p:nvSpPr>
          <p:cNvPr id="17410" name="AutoShape 2" descr="https://yandex-images.clstorage.net/9w8oaT354/d9e996MfxE/YV_bDmu7V7GZqi-Oq2yls2ajBVoXsyA0-xBz6tNZP2zu-4gKQQpq4m0r5YhRg_GfdYOsbRFG-nNS1ON_d2i8VCFN0Rlw6hboialoy9o0pKUruVVRQ-M8fKATMvKHWS9wp6iFMxxKeq49f7nuWYjxgFqpj3NmfNBCefLOCT045lR0VM9TMYV-8LmqMorQQ4emI5ADeSKMF1DRPU-TzmkqBN_4nzpRC3ukMGmY2B3_qMlQp6xYRk3Rfn7b7Rc0G9JYWmWmRgaKcaa8pzm28HWNiTGxJ0cpuSBO0AVDoNhUOjHQ-LA0bgRqiCtZjcYwwJTbZJ-HUFJI2FZY5vUwDD7-ZlNvhVgtmXOYgakvhddEubIwviJCMJkBYOERSa7DfzMIwOyhMUQCZKYzeJX-Ks-K5ma1omZUe_1pXdPpFgop4mFgSLlJApx7g7WgMZnMd6-DC5kFYj2_N1_jGkCowXQxDvvklCxVNGGaEX2Q3BjLjNpSg5xwZnncaWX5zj8mMOp3U0qXYwyccZqrqS2c_0ekrCSbKHAGgzJf0TdftN1xChPF9Y0FdBRFrBJmj9kx_rP4bZ2bWlVs3Ht77PAXIwzhSnBcimkdoFm7v5o3hN9VhrgntyJREp4TUO8GYYDWZAYg5OyUGkoRXJ8tXKrZKvClw3GGjHBNVMlVXd_dLAIy6nt8SbZvPLNGlq6ZC7joQrG5PbkxeD2hHFfAHUWW4UwlG_b3oyxfBHy8EXu6xC7WpulGkrhxQ2L9QGb2wwAPD8JxRn6gdSCfWIqcrB6O1nm1jjG8FHwRnh1R4wF0vdp2ACfzxqgMUB9svzRkpv8-wIfBZr6_dXJU22Ry59E_Iiz7e0l7sVAUuEODgpMXrc1suIsrvTJ-Obo6TNY3SYTnSjk34MS0HGIORY4mco3oLOyp6HKSi3pSUv1Ac__vBiUX0V9Qa4dbCY5ClIWFFpntaaWkHJUXUgG6EFfhAXaK2E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2" name="AutoShape 4" descr="https://yandex-images.clstorage.net/9w8oaT354/d9e996MfxE/YV_bDmu7V7GZqi-Oq2yls2ajBVoXsyA0-xBz6tNZP2zu-4gKQQpq4m0r5YhRg_GfdYOsbRFG-nNS1ON_d2i8VCFN0Rlw6hboialoy9o0pKUruVVRQ-M8fKATMvKHWS9wp6iFMxxKeq49f7nuWYjxgFqpj3NmfNBCefLOCT045lR0VM9TMYV-8LmqMorQQ4emI5ADeSKMF1DRPU-TzmkqBN_4nzpRC3ukMGmY2B3_qMlQp6xYRk3Rfn7b7Rc0G9JYWmWmRgaKcaa8pzm28HWNiTGxJ0cpuSBO0AVDoNhUOjHQ-LA0bgRqiCtZjcYwwJTbZJ-HUFJI2FZY5vUwDD7-ZlNvhVgtmXOYgakvhddEubIwviJCMJkBYOERSa7DfzMIwOyhMUQCZKYzeJX-Ks-K5ma1omZUe_1pXdPpFgop4mFgSLlJApx7g7WgMZnMd6-DC5kFYj2_N1_jGkCowXQxDvvklCxVNGGaEX2Q3BjLjNpSg5xwZnncaWX5zj8mMOp3U0qXYwyccZqrqS2c_0ekrCSbKHAGgzJf0TdftN1xChPF9Y0FdBRFrBJmj9kx_rP4bZ2bWlVs3Ht77PAXIwzhSnBcimkdoFm7v5o3hN9VhrgntyJREp4TUO8GYYDWZAYg5OyUGkoRXJ8tXKrZKvClw3GGjHBNVMlVXd_dLAIy6nt8SbZvPLNGlq6ZC7joQrG5PbkxeD2hHFfAHUWW4UwlG_b3oyxfBHy8EXu6xC7WpulGkrhxQ2L9QGb2wwAPD8JxRn6gdSCfWIqcrB6O1nm1jjG8FHwRnh1R4wF0vdp2ACfzxqgMUB9svzRkpv8-wIfBZr6_dXJU22Ry59E_Iiz7e0l7sVAUuEODgpMXrc1suIsrvTJ-Obo6TNY3SYTnSjk34MS0HGIORY4mco3oLOyp6HKSi3pSUv1Ac__vBiUX0V9Qa4dbCY5ClIWFFpntaaWkHJUXUgG6EFfhAXaK2E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4" name="AutoShape 6" descr="https://yandex-images.clstorage.net/9w8oaT354/d9e996MfxE/YV_bDmu7V7GZqi-Oq2yls2ajBVoXsyA0-xBz6tNZP2zu-4gKQQpq4m0r5YhRg_GfdYOsbRFG-nNS1ON_d2i8VCFN0Rlw6hboialoy9o0pKUruVVRQ-M8fKATMvKHWS9wp6iFMxxKeq49f7nuWYjxgFqpj3NmfNBCefLOCT045lR0VM9TMYV-8LmqMorQQ4emI5ADeSKMF1DRPU-TzmkqBN_4nzpRC3ukMGmY2B3_qMlQp6xYRk3Rfn7b7Rc0G9JYWmWmRgaKcaa8pzm28HWNiTGxJ0cpuSBO0AVDoNhUOjHQ-LA0bgRqiCtZjcYwwJTbZJ-HUFJI2FZY5vUwDD7-ZlNvhVgtmXOYgakvhddEubIwviJCMJkBYOERSa7DfzMIwOyhMUQCZKYzeJX-Ks-K5ma1omZUe_1pXdPpFgop4mFgSLlJApx7g7WgMZnMd6-DC5kFYj2_N1_jGkCowXQxDvvklCxVNGGaEX2Q3BjLjNpSg5xwZnncaWX5zj8mMOp3U0qXYwyccZqrqS2c_0ekrCSbKHAGgzJf0TdftN1xChPF9Y0FdBRFrBJmj9kx_rP4bZ2bWlVs3Ht77PAXIwzhSnBcimkdoFm7v5o3hN9VhrgntyJREp4TUO8GYYDWZAYg5OyUGkoRXJ8tXKrZKvClw3GGjHBNVMlVXd_dLAIy6nt8SbZvPLNGlq6ZC7joQrG5PbkxeD2hHFfAHUWW4UwlG_b3oyxfBHy8EXu6xC7WpulGkrhxQ2L9QGb2wwAPD8JxRn6gdSCfWIqcrB6O1nm1jjG8FHwRnh1R4wF0vdp2ACfzxqgMUB9svzRkpv8-wIfBZr6_dXJU22Ry59E_Iiz7e0l7sVAUuEODgpMXrc1suIsrvTJ-Obo6TNY3SYTnSjk34MS0HGIORY4mco3oLOyp6HKSi3pSUv1Ac__vBiUX0V9Qa4dbCY5ClIWFFpntaaWkHJUXUgG6EFfhAXaK2E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6" name="AutoShape 8" descr="https://mypresentation.ru/documents_6/24935eaf5f79ec918c85850584adaf75/img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8" name="AutoShape 10" descr="https://mypresentation.ru/documents_6/24935eaf5f79ec918c85850584adaf75/img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20" name="AutoShape 12" descr="https://mypresentation.ru/documents_6/24935eaf5f79ec918c85850584adaf75/img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7422" name="Picture 14" descr="https://cf.ppt-online.org/files1/slide/f/FGAN4sTYapJyK62BSvDEOZ3hebX51oVnMwHtRkc7fL/slide-6.jpg"/>
          <p:cNvPicPr>
            <a:picLocks noChangeAspect="1" noChangeArrowheads="1"/>
          </p:cNvPicPr>
          <p:nvPr/>
        </p:nvPicPr>
        <p:blipFill>
          <a:blip r:embed="rId2" cstate="print"/>
          <a:srcRect/>
          <a:stretch>
            <a:fillRect/>
          </a:stretch>
        </p:blipFill>
        <p:spPr bwMode="auto">
          <a:xfrm>
            <a:off x="5220072" y="4221088"/>
            <a:ext cx="3491880" cy="238140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59632" y="260648"/>
            <a:ext cx="7498080" cy="4800600"/>
          </a:xfrm>
        </p:spPr>
        <p:txBody>
          <a:bodyPr/>
          <a:lstStyle/>
          <a:p>
            <a:r>
              <a:rPr lang="en-US" dirty="0" smtClean="0"/>
              <a:t>Russia joined their Olympic Movement in 1952. It always wins many gold, silver, and bronze medals in the competitions since then. In 1980 Moscow hosted the Twenty Second Olympic Games.</a:t>
            </a:r>
          </a:p>
          <a:p>
            <a:pPr>
              <a:buNone/>
            </a:pPr>
            <a:r>
              <a:rPr lang="en-US" dirty="0" smtClean="0"/>
              <a:t/>
            </a:r>
            <a:br>
              <a:rPr lang="en-US" dirty="0" smtClean="0"/>
            </a:br>
            <a:endParaRPr lang="ru-RU" dirty="0"/>
          </a:p>
        </p:txBody>
      </p:sp>
      <p:pic>
        <p:nvPicPr>
          <p:cNvPr id="16386" name="Picture 2" descr="https://im0-tub-ru.yandex.net/i?id=93bc81279f89d3285c0b90a88820fb8c-l&amp;n=13"/>
          <p:cNvPicPr>
            <a:picLocks noChangeAspect="1" noChangeArrowheads="1"/>
          </p:cNvPicPr>
          <p:nvPr/>
        </p:nvPicPr>
        <p:blipFill>
          <a:blip r:embed="rId2" cstate="print"/>
          <a:srcRect/>
          <a:stretch>
            <a:fillRect/>
          </a:stretch>
        </p:blipFill>
        <p:spPr bwMode="auto">
          <a:xfrm>
            <a:off x="1979712" y="3210945"/>
            <a:ext cx="5492552" cy="364705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87624" y="332656"/>
            <a:ext cx="7498080" cy="3528392"/>
          </a:xfrm>
        </p:spPr>
        <p:txBody>
          <a:bodyPr>
            <a:normAutofit fontScale="92500" lnSpcReduction="20000"/>
          </a:bodyPr>
          <a:lstStyle/>
          <a:p>
            <a:r>
              <a:rPr lang="en-US" dirty="0" smtClean="0"/>
              <a:t>For the opening of the Games, the fire, lit in Greece from the sun, is brought by runners, who pass through territories of many countries on their way. All the national teams parade at the opening ceremony, the anthem of the Olympic Movement is performed. After that the festival of health, friendship, and peace starts.</a:t>
            </a:r>
            <a:endParaRPr lang="ru-RU" dirty="0"/>
          </a:p>
        </p:txBody>
      </p:sp>
      <p:pic>
        <p:nvPicPr>
          <p:cNvPr id="15362" name="Picture 2" descr="http://kalininsk.sarmo.ru/upload/medialibrary/075/07590cfbc42002cdc24adf9b50888589.jpg"/>
          <p:cNvPicPr>
            <a:picLocks noChangeAspect="1" noChangeArrowheads="1"/>
          </p:cNvPicPr>
          <p:nvPr/>
        </p:nvPicPr>
        <p:blipFill>
          <a:blip r:embed="rId2" cstate="print"/>
          <a:srcRect/>
          <a:stretch>
            <a:fillRect/>
          </a:stretch>
        </p:blipFill>
        <p:spPr bwMode="auto">
          <a:xfrm>
            <a:off x="1691680" y="3664849"/>
            <a:ext cx="6566198" cy="319315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48</TotalTime>
  <Words>445</Words>
  <Application>Microsoft Office PowerPoint</Application>
  <PresentationFormat>Экран (4:3)</PresentationFormat>
  <Paragraphs>12</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Солнцестояние</vt:lpstr>
      <vt:lpstr>Olimpic games </vt:lpstr>
      <vt:lpstr>Слайд 2</vt:lpstr>
      <vt:lpstr>Слайд 3</vt:lpstr>
      <vt:lpstr>Слайд 4</vt:lpstr>
      <vt:lpstr>Слайд 5</vt:lpstr>
      <vt:lpstr>Слайд 6</vt:lpstr>
      <vt:lpstr>Слайд 7</vt:lpstr>
      <vt:lpstr>Слайд 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Olimpic games </dc:title>
  <dc:creator>яна</dc:creator>
  <cp:lastModifiedBy>яна</cp:lastModifiedBy>
  <cp:revision>1</cp:revision>
  <dcterms:created xsi:type="dcterms:W3CDTF">2022-03-04T13:09:46Z</dcterms:created>
  <dcterms:modified xsi:type="dcterms:W3CDTF">2022-03-04T13:57:56Z</dcterms:modified>
</cp:coreProperties>
</file>