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13" r:id="rId5"/>
    <p:sldId id="270" r:id="rId6"/>
    <p:sldId id="271" r:id="rId7"/>
    <p:sldId id="281" r:id="rId8"/>
    <p:sldId id="272" r:id="rId9"/>
    <p:sldId id="282" r:id="rId10"/>
    <p:sldId id="283" r:id="rId11"/>
    <p:sldId id="284" r:id="rId12"/>
    <p:sldId id="329" r:id="rId13"/>
    <p:sldId id="273" r:id="rId14"/>
    <p:sldId id="258" r:id="rId15"/>
    <p:sldId id="286" r:id="rId16"/>
    <p:sldId id="287" r:id="rId17"/>
    <p:sldId id="288" r:id="rId18"/>
    <p:sldId id="289" r:id="rId19"/>
    <p:sldId id="291" r:id="rId20"/>
    <p:sldId id="294" r:id="rId21"/>
    <p:sldId id="293" r:id="rId22"/>
    <p:sldId id="330" r:id="rId23"/>
    <p:sldId id="274" r:id="rId24"/>
    <p:sldId id="275" r:id="rId25"/>
    <p:sldId id="295" r:id="rId26"/>
    <p:sldId id="296" r:id="rId27"/>
    <p:sldId id="297" r:id="rId28"/>
    <p:sldId id="298" r:id="rId29"/>
    <p:sldId id="300" r:id="rId30"/>
    <p:sldId id="314" r:id="rId31"/>
    <p:sldId id="302" r:id="rId32"/>
    <p:sldId id="338" r:id="rId33"/>
    <p:sldId id="278" r:id="rId34"/>
    <p:sldId id="260" r:id="rId35"/>
    <p:sldId id="306" r:id="rId36"/>
    <p:sldId id="308" r:id="rId37"/>
    <p:sldId id="310" r:id="rId38"/>
    <p:sldId id="339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5" autoAdjust="0"/>
    <p:restoredTop sz="94698" autoAdjust="0"/>
  </p:normalViewPr>
  <p:slideViewPr>
    <p:cSldViewPr>
      <p:cViewPr varScale="1">
        <p:scale>
          <a:sx n="54" d="100"/>
          <a:sy n="54" d="100"/>
        </p:scale>
        <p:origin x="133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pPr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715404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Животные жарких стран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929330"/>
            <a:ext cx="2714644" cy="78581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Составила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Михайлова А</a:t>
            </a:r>
            <a:r>
              <a:rPr lang="ru-RU" sz="2800" dirty="0" smtClean="0">
                <a:solidFill>
                  <a:schemeClr val="bg1"/>
                </a:solidFill>
              </a:rPr>
              <a:t>.Н.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613850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3357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никого не боится. Когда он решает идти на охоту - не прячется, не нападает на свою жертву исподтишка, а гордо предупреждает: рычит – я вышел на охоту, берегитесь звери.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лев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0"/>
            <a:ext cx="5000628" cy="681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охотятся всем семейством и одной зебры или антилопы им хватает на несколько дней. Они никогда не будут убивать животное просто так, охотятся только когда голодные, а потом сладко и долго спят.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лев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23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живут в Африке, и в небольшом количестве – в Индии. В пустыне они не живут, им больше нравится саванна, где много копытных и водопоев.</a:t>
            </a:r>
            <a:endParaRPr lang="ru-RU" sz="2200" dirty="0"/>
          </a:p>
        </p:txBody>
      </p:sp>
      <p:pic>
        <p:nvPicPr>
          <p:cNvPr id="1026" name="Picture 2" descr="C:\Documents and Settings\User\Рабочий стол\животные жарких стран\ль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9143999" cy="53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Носом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шлангом великан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Моется, как в душе.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житель жарких стран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Всех крупней на суше.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 – могучее, очень сильное животное. Даже льву с ним не справиться.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животные жарких стран\слон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6506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удивительное у слона – хобот.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делает слон хоботом?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животные жарких стран\слон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340746" cy="554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Собирает листья и плоды с деревьев, рвет траву, пьет,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переносить деревья. Хоботом он защищается от врагов, моется, набирая в хобот воды и поливая себя сверху.</a:t>
            </a:r>
          </a:p>
        </p:txBody>
      </p:sp>
      <p:pic>
        <p:nvPicPr>
          <p:cNvPr id="10242" name="Picture 2" descr="C:\Documents and Settings\User\Рабочий стол\животные жарких стран\сло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8001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14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Слоны умеют и любят плавать.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животные жарких стран\слон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35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жаркие дни машут своими ушами, чтобы было прохладнее.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животные жарких стран\слон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ходьбы слоны переставляют ноги на одной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стороне  тела в одновременно. Только одно млекопитающее не умеет прыгать -  это слон. </a:t>
            </a:r>
          </a:p>
        </p:txBody>
      </p:sp>
      <p:pic>
        <p:nvPicPr>
          <p:cNvPr id="14338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224" y="714356"/>
            <a:ext cx="923322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Географическая карта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карта мир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9144000" cy="530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Кто может принести вред слону? Мышь, когда слон спит, забирается в хобот и прогрызает всё! Огромный слон, который не боится даже льва, ужасается при виде маленькой мышки. </a:t>
            </a:r>
            <a:endParaRPr lang="ru-RU" sz="2200" dirty="0"/>
          </a:p>
        </p:txBody>
      </p:sp>
      <p:pic>
        <p:nvPicPr>
          <p:cNvPr id="15362" name="Picture 2" descr="C:\Documents and Settings\User\Рабочий стол\животные жарких стран\солн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3853"/>
            <a:ext cx="8572560" cy="564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крошечный муравей во время сна слона прогрызает подошвы ног,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чего слон не может ходить.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животные жарких стран\слон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5"/>
            <a:ext cx="6643734" cy="573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дикой природе слоны встречаются в лесах Африки, Индии и Юго-Восточной Азии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сл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1"/>
            <a:ext cx="9144000" cy="436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Африке толстяк живёт, </a:t>
            </a:r>
          </a:p>
          <a:p>
            <a:pPr algn="ctr">
              <a:buNone/>
            </a:pPr>
            <a:r>
              <a:rPr lang="ru-RU" dirty="0" smtClean="0"/>
              <a:t>у него огромный рот,</a:t>
            </a:r>
          </a:p>
          <a:p>
            <a:pPr algn="ctr">
              <a:buNone/>
            </a:pPr>
            <a:r>
              <a:rPr lang="ru-RU" dirty="0" smtClean="0"/>
              <a:t>В зной весь день сидит в воде, </a:t>
            </a:r>
          </a:p>
          <a:p>
            <a:pPr algn="ctr">
              <a:buNone/>
            </a:pPr>
            <a:r>
              <a:rPr lang="ru-RU" dirty="0" smtClean="0"/>
              <a:t>думает лишь о еде,</a:t>
            </a:r>
          </a:p>
          <a:p>
            <a:pPr algn="ctr">
              <a:buNone/>
            </a:pPr>
            <a:r>
              <a:rPr lang="ru-RU" dirty="0" smtClean="0"/>
              <a:t>Травку тоннами жуёт ненасытный…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 – огромное и тяжелое животное. Кожа толстая, почти голая, очень сильно нагревается на солнце.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1"/>
            <a:ext cx="8515352" cy="471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7410" name="Picture 2" descr="C:\Documents and Settings\User\Рабочий стол\животные жарких стран\бегемо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1643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жары он спасается в воде.</a:t>
            </a:r>
            <a:endParaRPr lang="ru-RU" sz="2200" dirty="0"/>
          </a:p>
        </p:txBody>
      </p:sp>
      <p:pic>
        <p:nvPicPr>
          <p:cNvPr id="18434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2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Умеет великолепно плавать и нырять. На ногах между пальцами у него есть плавательные перепонки. </a:t>
            </a:r>
            <a:endParaRPr lang="ru-RU" sz="2200" dirty="0"/>
          </a:p>
        </p:txBody>
      </p:sp>
      <p:pic>
        <p:nvPicPr>
          <p:cNvPr id="19458" name="Picture 2" descr="C:\Documents and Settings\User\Рабочий стол\животные жарких стран\бегемот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911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Хоть и кажется, что бегемот большой и ленивый, но на самом деле он не только хорошо плавает, но и быстро бегает по суше. </a:t>
            </a:r>
            <a:endParaRPr lang="ru-RU" sz="2200" dirty="0"/>
          </a:p>
        </p:txBody>
      </p:sp>
      <p:pic>
        <p:nvPicPr>
          <p:cNvPr id="20482" name="Picture 2" descr="C:\Documents and Settings\User\Рабочий стол\животные жарких стран\бегемот5.jpg"/>
          <p:cNvPicPr>
            <a:picLocks noChangeAspect="1" noChangeArrowheads="1"/>
          </p:cNvPicPr>
          <p:nvPr/>
        </p:nvPicPr>
        <p:blipFill>
          <a:blip r:embed="rId2" cstate="email"/>
          <a:srcRect l="3200" t="4541" r="3219" b="9659"/>
          <a:stretch>
            <a:fillRect/>
          </a:stretch>
        </p:blipFill>
        <p:spPr bwMode="auto">
          <a:xfrm>
            <a:off x="214282" y="1071546"/>
            <a:ext cx="8755857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428604"/>
            <a:ext cx="3357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Хищники нападать на бегемота опасаются потому, что уж больно он ужасен в гневе, да и вооружен отменно. Несмотря на то что бегемот — животное травоядное, зубы у него, пожалуй, самые страшные, какие только можно представить, особенно нижние клыки. Они растут всю жизнь и достигают длины свыше полуметра.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животные жарких стран\бегемот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Днем животные лежат на дне реки. Уши у них «заткнуты» специальными перепонками, препятствующими попаданию воды. Так что в светлое время суток бегемот голодает, а поесть выходит только  ночью.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животные жарких стран\бегемот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620023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Самый теплый материк 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живописен и велик.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Тут живёт среди саванн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много львов и обезьян.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съедает 50-60 килограммов травы за сутки. Это травоядное животное, но любит и водную растительность. 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52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нашего большого бегемота есть маленький друг. Бегемот дружит с птицами. Как они ему помогают? Птичка сидит на голове у бегемота, когда он в воде, так она ловит рыбу для себя; птица бегемоту чистит от насекомых шкуру, лечит ранки. </a:t>
            </a:r>
          </a:p>
          <a:p>
            <a:endParaRPr lang="ru-RU" dirty="0"/>
          </a:p>
        </p:txBody>
      </p:sp>
      <p:pic>
        <p:nvPicPr>
          <p:cNvPr id="24578" name="Picture 2" descr="C:\Documents and Settings\User\Рабочий стол\животные жарких стран\бегемот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61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Бегемоты водятся только в Африке на берегах пресных озер и рек </a:t>
            </a:r>
            <a:endParaRPr lang="ru-RU" sz="2200" dirty="0"/>
          </a:p>
        </p:txBody>
      </p:sp>
      <p:pic>
        <p:nvPicPr>
          <p:cNvPr id="93186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00" y="621600"/>
            <a:ext cx="8929718" cy="623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 живой подъёмный кран,</a:t>
            </a:r>
          </a:p>
          <a:p>
            <a:pPr algn="ctr">
              <a:buNone/>
            </a:pPr>
            <a:r>
              <a:rPr lang="ru-RU" dirty="0" smtClean="0"/>
              <a:t>Обитатель жарких стран.</a:t>
            </a:r>
          </a:p>
          <a:p>
            <a:pPr algn="ctr">
              <a:buNone/>
            </a:pPr>
            <a:r>
              <a:rPr lang="ru-RU" dirty="0" smtClean="0"/>
              <a:t>Со стволов многоэтажных</a:t>
            </a:r>
          </a:p>
          <a:p>
            <a:pPr algn="ctr">
              <a:buNone/>
            </a:pPr>
            <a:r>
              <a:rPr lang="ru-RU" dirty="0" smtClean="0"/>
              <a:t>Рвёт и листья, и банан.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51"/>
            <a:ext cx="9144000" cy="8378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самое высокое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животное. Из-за длинной шеи может запутаться в ветках, когда питается листочками деревьев.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животные жарких стран\жира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25690"/>
            <a:ext cx="8748464" cy="583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5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3456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Передние ноги длиннее задних, на голове есть небольшие рожки. Пятнышки на шкуре помогают маскироваться среди деревьев от хищников.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животные жарких стран\жираф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621" y="27384"/>
            <a:ext cx="4564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700807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Жираф любит растения, его язык и губы не чувствуют колючек.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животные жарких стран\жираф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644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неволе скучает по просторам. Любит бегать по саванне. Как верблюд, может тоже долго обходиться без воды во время засухи.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животные жарких стран\жираф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4096"/>
            <a:ext cx="910417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Единственное место обитания жирафов – это Африка</a:t>
            </a:r>
            <a:endParaRPr lang="ru-RU" sz="2200" dirty="0"/>
          </a:p>
        </p:txBody>
      </p:sp>
      <p:pic>
        <p:nvPicPr>
          <p:cNvPr id="94210" name="Picture 2" descr="C:\Documents and Settings\User\Рабочий стол\животные жарких стран\жираф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57232"/>
            <a:ext cx="9132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схема о животных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642918"/>
            <a:ext cx="7374492" cy="5530869"/>
          </a:xfrm>
        </p:spPr>
      </p:pic>
    </p:spTree>
    <p:extLst>
      <p:ext uri="{BB962C8B-B14F-4D97-AF65-F5344CB8AC3E}">
        <p14:creationId xmlns:p14="http://schemas.microsoft.com/office/powerpoint/2010/main" val="2545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00042"/>
            <a:ext cx="24288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 Африки очень разнообразен. Здесь живет множество травоядных животных, на которых охотятся хищники.  Здесь можно встретить и крошечных грызунов, и прекрасных птиц, и настоящих великанов – слонов, жирафов, бегемотов носорогов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крокодилов…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животные жарких стран\карта африки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01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Грива для меня - корона.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Царь зверей - большая честь.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Жалко, нет в саванне трона,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зато он в цирке есть.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29718" cy="11429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- хищник, выслеживает добычу.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льва большая голова, пушистая грива, а у львицы гривы нет.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животные жарких стран\лев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7" y="1101372"/>
            <a:ext cx="7681557" cy="57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и львица могут гордиться своим удивительным хвостом. Это он с виду такой длинный и тонкий, да еще на конце украшен кисточкой. В хвосте заключена необычайная сила: он может стать твердым, как железный прут или ударить, будто мощная плеть. Но, самое интересное в кисточке, там спрятан шип, похожий на коготь.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животные жарких стран\лев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3225"/>
            <a:ext cx="7715304" cy="51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0"/>
            <a:ext cx="8358246" cy="10001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охоту ходят, как правило, львицы. Они более подвижны, ловки, более удачливы в охоте.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Рабочий стол\животные жарких стран\лев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0507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тяжелы, неторопливы, ленивы. Добытое львицами мясо сначала отведывает хозяин. Поэтому он всегда полноват, сыт и сам редко охотится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/>
          </a:p>
        </p:txBody>
      </p:sp>
      <p:pic>
        <p:nvPicPr>
          <p:cNvPr id="4098" name="Picture 2" descr="C:\Documents and Settings\User\Рабочий стол\животные жарких стран\лев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94" y="1357298"/>
            <a:ext cx="9152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C0000"/>
      </a:lt1>
      <a:dk2>
        <a:srgbClr val="BBA751"/>
      </a:dk2>
      <a:lt2>
        <a:srgbClr val="EEECE1"/>
      </a:lt2>
      <a:accent1>
        <a:srgbClr val="BBA7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816</Words>
  <Application>Microsoft Office PowerPoint</Application>
  <PresentationFormat>Экран (4:3)</PresentationFormat>
  <Paragraphs>66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Тема Office</vt:lpstr>
      <vt:lpstr>Животные жарких стран</vt:lpstr>
      <vt:lpstr>Географическая карта мира</vt:lpstr>
      <vt:lpstr>ГДЕ ЭТО?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</cp:lastModifiedBy>
  <cp:revision>36</cp:revision>
  <dcterms:created xsi:type="dcterms:W3CDTF">2013-01-02T13:12:21Z</dcterms:created>
  <dcterms:modified xsi:type="dcterms:W3CDTF">2022-03-06T10:38:25Z</dcterms:modified>
</cp:coreProperties>
</file>