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1" r:id="rId3"/>
    <p:sldId id="268" r:id="rId4"/>
    <p:sldId id="269" r:id="rId5"/>
    <p:sldId id="266" r:id="rId6"/>
    <p:sldId id="272" r:id="rId7"/>
    <p:sldId id="257" r:id="rId8"/>
    <p:sldId id="273" r:id="rId9"/>
    <p:sldId id="258" r:id="rId10"/>
    <p:sldId id="259" r:id="rId11"/>
    <p:sldId id="274" r:id="rId12"/>
    <p:sldId id="260" r:id="rId13"/>
    <p:sldId id="275" r:id="rId14"/>
    <p:sldId id="263" r:id="rId15"/>
    <p:sldId id="264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A0C656-A598-4DB2-8EA8-D6B9497A014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99077A-EF5D-42F8-85CD-AD31F347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0377" y="872837"/>
            <a:ext cx="4011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Разгадай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3795" y="2801389"/>
            <a:ext cx="31550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ребусы</a:t>
            </a:r>
            <a:endParaRPr lang="ru-RU" sz="6000" b="1" dirty="0" smtClean="0">
              <a:solidFill>
                <a:srgbClr val="7030A0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FA8919-C395-4C79-90C0-5C6A64A900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923" y="1702867"/>
            <a:ext cx="2865368" cy="2853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24750-D168-4323-9754-C871B8766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873" y="1876097"/>
            <a:ext cx="3458487" cy="27081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41C0B6-715E-4DDE-A934-2C533D34D5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3577" y="2285901"/>
            <a:ext cx="270076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FA8919-C395-4C79-90C0-5C6A64A900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923" y="1702867"/>
            <a:ext cx="2865368" cy="2853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24750-D168-4323-9754-C871B8766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873" y="1876097"/>
            <a:ext cx="3458487" cy="27081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41C0B6-715E-4DDE-A934-2C533D34D5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3577" y="2285901"/>
            <a:ext cx="2700762" cy="2298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303520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Can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2960" y="528828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 horse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9720" y="505968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un?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1DEA21-1F95-4CA2-B2BD-9DD5E4405E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44" y="1734207"/>
            <a:ext cx="2402649" cy="25737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D94838-3B57-407A-A4C8-CE17A069CB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2488" y="1470221"/>
            <a:ext cx="2185556" cy="28376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DC5DED-765A-46C5-BAA5-E5293809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237" y="965628"/>
            <a:ext cx="4456386" cy="33422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77C489-11BC-4850-AF11-2C45ECB51762}"/>
              </a:ext>
            </a:extLst>
          </p:cNvPr>
          <p:cNvSpPr/>
          <p:nvPr/>
        </p:nvSpPr>
        <p:spPr>
          <a:xfrm>
            <a:off x="6748237" y="3677297"/>
            <a:ext cx="4114800" cy="63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8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1DEA21-1F95-4CA2-B2BD-9DD5E4405E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44" y="1017927"/>
            <a:ext cx="2579036" cy="25737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D94838-3B57-407A-A4C8-CE17A069CB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768" y="875861"/>
            <a:ext cx="2589312" cy="28376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DC5DED-765A-46C5-BAA5-E5293809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237" y="965628"/>
            <a:ext cx="4456386" cy="33422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77C489-11BC-4850-AF11-2C45ECB51762}"/>
              </a:ext>
            </a:extLst>
          </p:cNvPr>
          <p:cNvSpPr/>
          <p:nvPr/>
        </p:nvSpPr>
        <p:spPr>
          <a:xfrm>
            <a:off x="6748237" y="3677297"/>
            <a:ext cx="4114800" cy="63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41120" y="4419600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D60093"/>
                </a:solidFill>
              </a:rPr>
              <a:t>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8680" y="455676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D60093"/>
                </a:solidFill>
              </a:rPr>
              <a:t>c</a:t>
            </a:r>
            <a:r>
              <a:rPr lang="en-US" sz="5400" b="1" dirty="0" smtClean="0">
                <a:solidFill>
                  <a:srgbClr val="D60093"/>
                </a:solidFill>
              </a:rPr>
              <a:t>an’t</a:t>
            </a:r>
            <a:endParaRPr lang="ru-RU" sz="5400" b="1" dirty="0">
              <a:solidFill>
                <a:srgbClr val="D600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1560" y="4465320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D60093"/>
                </a:solidFill>
              </a:rPr>
              <a:t>climb.</a:t>
            </a:r>
            <a:endParaRPr lang="ru-RU" sz="5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8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332657"/>
            <a:ext cx="26882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367808" y="764704"/>
            <a:ext cx="2400267" cy="1728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404666"/>
            <a:ext cx="2496277" cy="25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Татьяна\Desktop\img_382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3933057"/>
            <a:ext cx="2964987" cy="2223740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8" y="3789040"/>
            <a:ext cx="3008345" cy="261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5" y="764705"/>
            <a:ext cx="2515540" cy="24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4271797" y="1052736"/>
            <a:ext cx="2400267" cy="1728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183" y="670002"/>
            <a:ext cx="3599127" cy="275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Татьяна\Desktop\img_382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563" y="3789040"/>
            <a:ext cx="2964987" cy="222374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22" y="3573016"/>
            <a:ext cx="3936437" cy="276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F60CAB-F445-4C64-B31A-7DAEDC08F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55" y="126125"/>
            <a:ext cx="2724189" cy="37048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A64B2A-0E22-40A3-A6A7-2CAD619CDE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3443" y="594114"/>
            <a:ext cx="2182557" cy="2834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089882-5714-4B8C-9DCC-C7F8829784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4062" y="375863"/>
            <a:ext cx="2548354" cy="3455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986D52-2707-42BC-BA70-5078B0F791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5585" y="4410541"/>
            <a:ext cx="2219136" cy="185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F15C50-F5AB-4BFA-8760-731CE46C81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6717" y="3617993"/>
            <a:ext cx="446875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38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0F49BA-689D-4F9B-A57B-FAB146C0C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78" y="550131"/>
            <a:ext cx="2291359" cy="2492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8E419D-5265-4768-8C64-D7C14BB9B6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5471" y="709448"/>
            <a:ext cx="2798295" cy="2869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974" y="4019874"/>
            <a:ext cx="3210041" cy="254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Татьяна\Desktop\2\d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179" y="697397"/>
            <a:ext cx="4463099" cy="271208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986D52-2707-42BC-BA70-5078B0F791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6527" y="4184543"/>
            <a:ext cx="2489740" cy="20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1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2\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99" y="537242"/>
            <a:ext cx="4673600" cy="413861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264" y="510952"/>
            <a:ext cx="52030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563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</a:t>
            </a:r>
            <a:r>
              <a:rPr lang="en-US" sz="5400" dirty="0" smtClean="0"/>
              <a:t>ing                       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284720" y="5532120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like a bird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Татьяна\Desktop\2\sw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3" y="0"/>
            <a:ext cx="4453135" cy="543493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1961" y="1916832"/>
            <a:ext cx="5956300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78280" y="5608320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swim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8920" y="563880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ike a fish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2\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26"/>
            <a:ext cx="6529403" cy="32545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153" y="3429000"/>
            <a:ext cx="4280055" cy="30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64680" y="1600200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dance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678680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>
                <a:solidFill>
                  <a:srgbClr val="FF0000"/>
                </a:solidFill>
              </a:rPr>
              <a:t>ike a chimp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786BBC-96A8-4438-A4EB-AE68EBBB62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39" y="1565211"/>
            <a:ext cx="2985372" cy="288854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FEF915A-2F14-43CA-BFFF-74B35C66584D}"/>
              </a:ext>
            </a:extLst>
          </p:cNvPr>
          <p:cNvSpPr/>
          <p:nvPr/>
        </p:nvSpPr>
        <p:spPr>
          <a:xfrm>
            <a:off x="4507692" y="1256816"/>
            <a:ext cx="2255716" cy="2932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13C5E9-817A-4444-B427-A9A51961C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6462" y="985344"/>
            <a:ext cx="4440697" cy="31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786BBC-96A8-4438-A4EB-AE68EBBB62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39" y="1565211"/>
            <a:ext cx="2985372" cy="288854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FEF915A-2F14-43CA-BFFF-74B35C66584D}"/>
              </a:ext>
            </a:extLst>
          </p:cNvPr>
          <p:cNvSpPr/>
          <p:nvPr/>
        </p:nvSpPr>
        <p:spPr>
          <a:xfrm>
            <a:off x="4507692" y="1256816"/>
            <a:ext cx="2255716" cy="2932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13C5E9-817A-4444-B427-A9A51961C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6462" y="985344"/>
            <a:ext cx="4440697" cy="3121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320" y="5334000"/>
            <a:ext cx="239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Microsoft YaHei" pitchFamily="34" charset="-122"/>
                <a:ea typeface="Microsoft YaHei" pitchFamily="34" charset="-122"/>
              </a:rPr>
              <a:t>A frog</a:t>
            </a:r>
            <a:endParaRPr lang="ru-RU" sz="5400" b="1" dirty="0">
              <a:solidFill>
                <a:srgbClr val="008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360" y="522732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c</a:t>
            </a:r>
            <a:r>
              <a:rPr lang="en-US" sz="5400" b="1" dirty="0" smtClean="0">
                <a:solidFill>
                  <a:srgbClr val="008000"/>
                </a:solidFill>
              </a:rPr>
              <a:t>an’t</a:t>
            </a:r>
            <a:endParaRPr lang="ru-RU" sz="5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960" y="5196840"/>
            <a:ext cx="1133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f</a:t>
            </a:r>
            <a:r>
              <a:rPr lang="en-US" sz="5400" b="1" dirty="0" smtClean="0">
                <a:solidFill>
                  <a:srgbClr val="008000"/>
                </a:solidFill>
              </a:rPr>
              <a:t>ly.</a:t>
            </a:r>
            <a:endParaRPr lang="ru-RU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A42FCC-0EB7-4F17-B1DF-E8B7972BCF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51" y="2118148"/>
            <a:ext cx="2865464" cy="284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CDB5B3-99DD-47B0-A953-EF6B5831D596}"/>
              </a:ext>
            </a:extLst>
          </p:cNvPr>
          <p:cNvSpPr txBox="1"/>
          <p:nvPr/>
        </p:nvSpPr>
        <p:spPr>
          <a:xfrm>
            <a:off x="5169131" y="2479504"/>
            <a:ext cx="1481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/>
              <a:t>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48C541-57B0-47AD-AAC8-D9E02F8E9C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3243" y="1929400"/>
            <a:ext cx="2375797" cy="26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A42FCC-0EB7-4F17-B1DF-E8B7972BCF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31" y="868468"/>
            <a:ext cx="2865464" cy="284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CDB5B3-99DD-47B0-A953-EF6B5831D596}"/>
              </a:ext>
            </a:extLst>
          </p:cNvPr>
          <p:cNvSpPr txBox="1"/>
          <p:nvPr/>
        </p:nvSpPr>
        <p:spPr>
          <a:xfrm>
            <a:off x="5199611" y="1306024"/>
            <a:ext cx="1481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/>
              <a:t>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48C541-57B0-47AD-AAC8-D9E02F8E9C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9443" y="1075960"/>
            <a:ext cx="2375797" cy="2669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320" y="4907280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Can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35880" y="489204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484632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ump?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CE81F1-7D3A-4D05-ABD2-A7CBE79D52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29" y="1154512"/>
            <a:ext cx="2614261" cy="36855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36BBD-5488-4C2C-B05E-E1C9E096C285}"/>
              </a:ext>
            </a:extLst>
          </p:cNvPr>
          <p:cNvSpPr/>
          <p:nvPr/>
        </p:nvSpPr>
        <p:spPr>
          <a:xfrm>
            <a:off x="2286000" y="1135117"/>
            <a:ext cx="756745" cy="425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6DAB12-1D00-4C32-8542-A32F6BDAA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7019" y="1560786"/>
            <a:ext cx="2306828" cy="3165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87A3DD-A59A-4446-89E0-BC14713039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4135" y="1560786"/>
            <a:ext cx="2865368" cy="285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440" y="5181600"/>
            <a:ext cx="2159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A bird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0640" y="512064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can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7760" y="507492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ing.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39</Words>
  <Application>Microsoft Office PowerPoint</Application>
  <PresentationFormat>Произвольный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Татьяна</cp:lastModifiedBy>
  <cp:revision>11</cp:revision>
  <dcterms:created xsi:type="dcterms:W3CDTF">2022-02-08T08:59:47Z</dcterms:created>
  <dcterms:modified xsi:type="dcterms:W3CDTF">2022-03-28T15:11:27Z</dcterms:modified>
</cp:coreProperties>
</file>