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6" d="100"/>
          <a:sy n="66" d="100"/>
        </p:scale>
        <p:origin x="-52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7EC408-B632-4188-B890-C0C602955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D02D778-D6AF-453E-B704-E614BAC49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120BAF-9237-43B4-9271-9565DF73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5E1-72DF-4F24-B7E2-0EF7F71DE427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DE926F-62FF-4F55-AE19-094FBAA5B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856DF0-63D8-40FC-8103-BF5EC7BB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2248-1F22-43EE-BFE7-251551425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59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1D8799-3D8B-411A-9715-3FE681D3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D0A6B02-B776-476C-A7F8-3A1B89F03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5036C7-7AEC-4232-B64F-30AEA932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5E1-72DF-4F24-B7E2-0EF7F71DE427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785CBE-CEC7-448A-B123-EFD462EC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F11C52-FE93-405E-ABA6-2C51DEAC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2248-1F22-43EE-BFE7-251551425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98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83E3A19-E4AF-45AA-8DCD-0829E78AB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4BB70B2-4FC8-4D3D-86FF-0A67C6546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B5E849-673E-4F52-8A6C-1AFA2201E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5E1-72DF-4F24-B7E2-0EF7F71DE427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BD3BFB-2AE7-4A97-A97C-39A7B0D6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081BE7-8C48-4C8C-9BB9-0198D510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2248-1F22-43EE-BFE7-251551425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868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433733-15DB-4F8C-B910-C5515F68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EFCC33-21AE-4CCB-89ED-BBC14950E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06FD23-76CE-46CC-A89A-2766DE945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5E1-72DF-4F24-B7E2-0EF7F71DE427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138325-F735-4571-98D0-7D33D9824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E67E55-2E70-4436-B94F-372E6C2D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2248-1F22-43EE-BFE7-251551425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52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EFBC66-1235-495E-8432-60919D80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7B8377-0967-4BE6-A7D4-1F1BC7D7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32365A-BD9D-43EB-AB11-4269A566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5E1-72DF-4F24-B7E2-0EF7F71DE427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BC332E-5A6B-4520-B3AA-95F2F34D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6FC92D-6639-4E2A-B579-647E353E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2248-1F22-43EE-BFE7-251551425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78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18883-DEF5-45B8-8B34-32046F993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E0DB1E-E4D9-4013-B662-12BB8F5A7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DCCA93A-3AD7-4B42-89DC-9707C2BCA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24A8A7E-222B-4AAF-89D2-34CF15C72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5E1-72DF-4F24-B7E2-0EF7F71DE427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5C290F-3799-430A-A66F-E0A15CB1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758B7A-E861-4F06-91E6-00537A10D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2248-1F22-43EE-BFE7-251551425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6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A9B0B1-161A-436D-A70F-62B71056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97821B-25C4-469B-A21D-36A277263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02B3AC5-7F09-4AA1-AAEF-8B59B0DE8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C8D749-1E39-4BA8-BC1A-A32CBC4DD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3F15939-EAA2-4C65-ADF1-862F4F6627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83805C5-1923-421C-88C9-F912F8A0E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5E1-72DF-4F24-B7E2-0EF7F71DE427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0012884-F3ED-49EB-9407-995AE7C5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CF6F567-E97A-42ED-BDA7-C8A03C19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2248-1F22-43EE-BFE7-251551425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51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7EC500-CCB7-4215-92AD-1C32BA4E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2A0E0EF-9744-46A6-A5DB-96B9DFFA2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5E1-72DF-4F24-B7E2-0EF7F71DE427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734BFEA-A586-4A72-85A9-9E5FF6D3F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7645E0A-E4C9-4B18-970B-54CB7F92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2248-1F22-43EE-BFE7-251551425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151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5045454-AFFA-47E9-9E36-1CF4EDF8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5E1-72DF-4F24-B7E2-0EF7F71DE427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CFFD8D0-ED64-41FC-82C9-462437C5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56F640-935A-4446-92E9-70929B53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2248-1F22-43EE-BFE7-251551425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97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172093-41AC-4E6F-8803-649B8EEC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931A69-4050-48A0-A140-E0FD39C7E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02D8E20-D341-4C49-AAF3-BE043B330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BACE12-FDD1-4F80-9036-923F20934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5E1-72DF-4F24-B7E2-0EF7F71DE427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66E5471-2B22-4FC6-BB68-E52DBF91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45FF90-2733-4705-9A43-A6921DD5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2248-1F22-43EE-BFE7-251551425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20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580753-E462-4A94-9B0F-385914BAC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BE87C8E-BC77-4E74-BDD8-854719DA5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0253503-FF6F-4894-AF58-501EB6FD6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FFCD86-333E-49E4-83C8-728C52CAA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5E1-72DF-4F24-B7E2-0EF7F71DE427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BB343F-6C10-4112-A244-E2C79826A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EA0CA69-DFD9-4F20-8B85-DCEDD3E6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2248-1F22-43EE-BFE7-251551425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886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3DE8BC-9E90-4005-A25B-AA65997C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E4FABD-4BE9-43DA-951F-2EEC11526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914455-1516-4ECF-8697-F71A91B68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805E1-72DF-4F24-B7E2-0EF7F71DE427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F99C94-EE44-4A69-8D4A-9785C25DF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0A6886-6847-41AA-990B-E14E80091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22248-1F22-43EE-BFE7-251551425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401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C8D984-EF7C-4659-B3DF-CF0B7892538D}"/>
              </a:ext>
            </a:extLst>
          </p:cNvPr>
          <p:cNvSpPr txBox="1"/>
          <p:nvPr/>
        </p:nvSpPr>
        <p:spPr>
          <a:xfrm>
            <a:off x="8008883" y="2644665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Arial Black" panose="020B0A04020102020204" pitchFamily="34" charset="0"/>
              </a:rPr>
              <a:t> </a:t>
            </a:r>
            <a:endParaRPr lang="ru-RU" sz="60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Бургеры Burger Kin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7" y="2152090"/>
            <a:ext cx="2666632" cy="1811725"/>
          </a:xfrm>
          <a:prstGeom prst="rect">
            <a:avLst/>
          </a:prstGeom>
          <a:noFill/>
        </p:spPr>
      </p:pic>
      <p:pic>
        <p:nvPicPr>
          <p:cNvPr id="2052" name="Picture 4" descr="CHIPS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896" y="3843610"/>
            <a:ext cx="2705162" cy="1803442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don’t like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4" name="Picture 6" descr="Clipart milk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191" y="4232892"/>
            <a:ext cx="1727324" cy="204719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 rot="21192700">
            <a:off x="1345495" y="4471600"/>
            <a:ext cx="833524" cy="484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Пицца PNG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10255" y="2133601"/>
            <a:ext cx="2631658" cy="1617374"/>
          </a:xfrm>
          <a:prstGeom prst="rect">
            <a:avLst/>
          </a:prstGeom>
          <a:noFill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C15A982-CB1A-4063-A169-ACB1A7B4BF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8471" y="4175494"/>
            <a:ext cx="2308157" cy="23081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F8D7FE7-CFB3-40CF-84CD-F2E954E226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892" y="1633977"/>
            <a:ext cx="3106989" cy="232842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1913C56-F74E-46C4-BF37-2DD2325F18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6960" y="1778659"/>
            <a:ext cx="1867726" cy="17310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2F91432-724F-429E-B994-112F9947D4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679" y="0"/>
            <a:ext cx="1981473" cy="19119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BC412F4-DF27-4BE6-9839-3BF958B847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9331" y="0"/>
            <a:ext cx="2249214" cy="19396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05335" y="5934670"/>
            <a:ext cx="5061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Мишенькина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Татьяна Васильевна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читель английского языка ГБОУ СОШ №511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г.Санкт-Петербург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97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B78F5DD-91DB-4716-AD40-C88B825AE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7069"/>
            <a:ext cx="3231931" cy="32319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F12628-96AA-491D-8A58-486DC1C2E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297" y="709448"/>
            <a:ext cx="1617559" cy="15607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6845948-C354-4197-859E-8AC87477AF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296" y="2465250"/>
            <a:ext cx="1703887" cy="2166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8EE3B0A-E923-4AFB-904A-69E95FBEFC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0223" y="384284"/>
            <a:ext cx="3459448" cy="24535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0AD0683-DEA6-47C6-8DC7-6076E5C381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1133" y="2321945"/>
            <a:ext cx="3459448" cy="24535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E4A2921-0AA8-41F9-8C52-B2A173CDD6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6548" y="3768615"/>
            <a:ext cx="3459448" cy="245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306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BF0A1D-64DD-4451-BAB0-F796DB14B7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345" y="1150883"/>
            <a:ext cx="3429000" cy="3429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F91432-724F-429E-B994-112F9947D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297" y="709448"/>
            <a:ext cx="4011220" cy="38704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C8D984-EF7C-4659-B3DF-CF0B7892538D}"/>
              </a:ext>
            </a:extLst>
          </p:cNvPr>
          <p:cNvSpPr txBox="1"/>
          <p:nvPr/>
        </p:nvSpPr>
        <p:spPr>
          <a:xfrm>
            <a:off x="8008883" y="2644665"/>
            <a:ext cx="3475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s h p </a:t>
            </a:r>
            <a:r>
              <a:rPr lang="en-US" sz="6000" dirty="0" err="1">
                <a:latin typeface="Arial Black" panose="020B0A04020102020204" pitchFamily="34" charset="0"/>
              </a:rPr>
              <a:t>i</a:t>
            </a:r>
            <a:r>
              <a:rPr lang="en-US" sz="6000" dirty="0">
                <a:latin typeface="Arial Black" panose="020B0A04020102020204" pitchFamily="34" charset="0"/>
              </a:rPr>
              <a:t> c</a:t>
            </a:r>
            <a:endParaRPr lang="ru-RU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97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607D94-7CCC-4B48-964B-79CF1CBE7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813" y="1166648"/>
            <a:ext cx="3878317" cy="38783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C412F4-DF27-4BE6-9839-3BF958B84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786" y="799071"/>
            <a:ext cx="3231931" cy="41101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92E3C3-54A4-4193-9AE8-E28EE1451F5F}"/>
              </a:ext>
            </a:extLst>
          </p:cNvPr>
          <p:cNvSpPr txBox="1"/>
          <p:nvPr/>
        </p:nvSpPr>
        <p:spPr>
          <a:xfrm>
            <a:off x="8182303" y="2854157"/>
            <a:ext cx="30059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latin typeface="Arial Black" panose="020B0A04020102020204" pitchFamily="34" charset="0"/>
              </a:rPr>
              <a:t>i</a:t>
            </a:r>
            <a:r>
              <a:rPr lang="en-US" sz="6600" dirty="0">
                <a:latin typeface="Arial Black" panose="020B0A04020102020204" pitchFamily="34" charset="0"/>
              </a:rPr>
              <a:t> k l m</a:t>
            </a:r>
            <a:endParaRPr lang="ru-RU" sz="6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94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0FC466-02B6-413F-A466-652F8FFF7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124" y="1150883"/>
            <a:ext cx="3429000" cy="342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C159F29-A0AD-4A05-AEF8-913D6AFF3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297" y="709448"/>
            <a:ext cx="4011220" cy="3870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3CDED5-3188-4419-862F-BF9E0F8312C5}"/>
              </a:ext>
            </a:extLst>
          </p:cNvPr>
          <p:cNvSpPr txBox="1"/>
          <p:nvPr/>
        </p:nvSpPr>
        <p:spPr>
          <a:xfrm>
            <a:off x="7945821" y="2963917"/>
            <a:ext cx="303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z </a:t>
            </a:r>
            <a:r>
              <a:rPr lang="en-US" sz="5400" dirty="0" err="1">
                <a:latin typeface="Arial Black" panose="020B0A04020102020204" pitchFamily="34" charset="0"/>
              </a:rPr>
              <a:t>i</a:t>
            </a:r>
            <a:r>
              <a:rPr lang="en-US" sz="5400" dirty="0">
                <a:latin typeface="Arial Black" panose="020B0A04020102020204" pitchFamily="34" charset="0"/>
              </a:rPr>
              <a:t> p a z</a:t>
            </a:r>
            <a:endParaRPr lang="ru-RU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55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1C8C5E4-39BF-4CB8-834A-613575EF35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049" y="488731"/>
            <a:ext cx="3231931" cy="32319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839EB1-8E15-40C2-9184-D163B9DB44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297" y="709448"/>
            <a:ext cx="1617559" cy="15607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27B69F7-49D9-460F-B32B-EAC9B5ACB9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296" y="2465250"/>
            <a:ext cx="1703887" cy="21669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C15A982-CB1A-4063-A169-ACB1A7B4BF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0139" y="488731"/>
            <a:ext cx="4587766" cy="458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97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1B4D860-C3E9-45F5-9951-CB4327690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7069"/>
            <a:ext cx="3231931" cy="32319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A65002-A0BA-4728-A347-4231D2323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297" y="709448"/>
            <a:ext cx="1617559" cy="15607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6C5EFD9-480F-4D73-A019-65A49E449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296" y="2465250"/>
            <a:ext cx="1703887" cy="2166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8D7FE7-CFB3-40CF-84CD-F2E954E226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941249"/>
            <a:ext cx="4529225" cy="339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904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4B3FCBF-02E8-4AEC-8D64-9AAF06092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7069"/>
            <a:ext cx="3231931" cy="32319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527701-FB6A-4877-9D3E-44BA26119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297" y="709448"/>
            <a:ext cx="1617559" cy="15607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D288B8-6312-431B-8FFB-6627611238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296" y="2465250"/>
            <a:ext cx="1703887" cy="2166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1913C56-F74E-46C4-BF37-2DD2325F18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94138"/>
            <a:ext cx="4632150" cy="46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82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076DBA5-4F6D-47A7-8A9C-83EEEECBD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7069"/>
            <a:ext cx="3231931" cy="32319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9B0282-DBAD-4A6A-B335-FE098B1CE7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297" y="709448"/>
            <a:ext cx="1617559" cy="15607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B98E7DF-ACC4-4FE5-8193-82DC48DED4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296" y="2465250"/>
            <a:ext cx="1703887" cy="2166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E85B757-F97B-4B35-91A6-2677F26B60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5224" y="1049262"/>
            <a:ext cx="1907159" cy="14159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9346020-AB57-41E8-AA52-D459EA9AD2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7238" y="1049262"/>
            <a:ext cx="1907159" cy="14159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516FE8E-1749-4778-A468-51AE526B64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0328" y="3221389"/>
            <a:ext cx="1907159" cy="14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979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342D47B-A4D4-4416-97D0-92822727C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7069"/>
            <a:ext cx="3231931" cy="32319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F044B65-4947-4492-B8B3-B04420017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297" y="709448"/>
            <a:ext cx="1617559" cy="15607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7D31384-11D2-4C3D-B0C2-BFDDE31B17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296" y="2465250"/>
            <a:ext cx="1703887" cy="2166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B39E49A-15EE-4536-B80A-C71151564A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981319"/>
            <a:ext cx="5171090" cy="323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3079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30</Words>
  <Application>Microsoft Office PowerPoint</Application>
  <PresentationFormat>Произвольный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на тему: I like / I don’t like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Татьяна</cp:lastModifiedBy>
  <cp:revision>7</cp:revision>
  <dcterms:created xsi:type="dcterms:W3CDTF">2022-01-19T10:26:00Z</dcterms:created>
  <dcterms:modified xsi:type="dcterms:W3CDTF">2022-03-21T16:27:55Z</dcterms:modified>
</cp:coreProperties>
</file>