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1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7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1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1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6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7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0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4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3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7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4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1C149-CBCC-4872-8DD7-36C9F7CE66F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267DA-68CB-4E43-B016-90EF6D380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6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061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73" y="1167100"/>
            <a:ext cx="3662218" cy="49196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23576" y="3640537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    (1855    -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47496" y="3665287"/>
            <a:ext cx="1106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1888 )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5454" y="965997"/>
            <a:ext cx="42518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4"/>
                </a:solidFill>
              </a:rPr>
              <a:t>Все́волод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chemeClr val="accent4"/>
                </a:solidFill>
              </a:rPr>
              <a:t>Миха́йлович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chemeClr val="accent4"/>
                </a:solidFill>
              </a:rPr>
              <a:t>Га́ршин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 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652" y="5825154"/>
            <a:ext cx="509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Презентацию составила учитель начальных классов</a:t>
            </a:r>
          </a:p>
          <a:p>
            <a:r>
              <a:rPr lang="ru-RU" sz="1400" dirty="0" smtClean="0"/>
              <a:t> МАОУ « </a:t>
            </a:r>
            <a:r>
              <a:rPr lang="ru-RU" sz="1400" dirty="0" smtClean="0"/>
              <a:t>Инженерная школа</a:t>
            </a:r>
            <a:r>
              <a:rPr lang="ru-RU" sz="1400" dirty="0" smtClean="0"/>
              <a:t>» </a:t>
            </a:r>
            <a:r>
              <a:rPr lang="ru-RU" sz="1400" dirty="0" smtClean="0"/>
              <a:t>Мальцева М. Н.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94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2800" y="428178"/>
            <a:ext cx="100491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Работа с пословицами.</a:t>
            </a:r>
          </a:p>
          <a:p>
            <a:pPr algn="ctr"/>
            <a:endParaRPr lang="ru-RU" sz="2400" dirty="0" smtClean="0"/>
          </a:p>
          <a:p>
            <a:r>
              <a:rPr lang="ru-RU" sz="2400" i="1" dirty="0" smtClean="0"/>
              <a:t>Прочитайте пословицы. Выберите те из них, которые подойдут к нашему произведению, помогут определить главную мысль произведения.</a:t>
            </a:r>
          </a:p>
          <a:p>
            <a:endParaRPr lang="ru-RU" sz="2400" i="1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Красота спасет мир.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r>
              <a:rPr lang="ru-RU" sz="2400" dirty="0" smtClean="0"/>
              <a:t> 2. Добро победит зло.</a:t>
            </a:r>
          </a:p>
          <a:p>
            <a:endParaRPr lang="ru-RU" sz="2400" dirty="0" smtClean="0"/>
          </a:p>
          <a:p>
            <a:r>
              <a:rPr lang="ru-RU" sz="2400" dirty="0" smtClean="0"/>
              <a:t> 3. О хорошем всегда помнят.</a:t>
            </a:r>
          </a:p>
          <a:p>
            <a:endParaRPr lang="ru-RU" sz="2400" dirty="0" smtClean="0"/>
          </a:p>
          <a:p>
            <a:r>
              <a:rPr lang="ru-RU" sz="2400" dirty="0" smtClean="0"/>
              <a:t> 4. Приноси добро и радость другим, и о тебе будут помнить. </a:t>
            </a:r>
          </a:p>
          <a:p>
            <a:endParaRPr lang="ru-RU" sz="2400" dirty="0" smtClean="0"/>
          </a:p>
          <a:p>
            <a:r>
              <a:rPr lang="ru-RU" sz="2400" dirty="0"/>
              <a:t>5</a:t>
            </a:r>
            <a:r>
              <a:rPr lang="ru-RU" sz="2400" dirty="0" smtClean="0"/>
              <a:t>. Добрые дела и после смерти живут.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55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2618" y="889200"/>
            <a:ext cx="71489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Какова же основная мысль сказки?</a:t>
            </a:r>
          </a:p>
          <a:p>
            <a:endParaRPr lang="ru-RU" sz="32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3163" y="214765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Люди, которые делают добро, - прекрасны, жадные и ленивые – отвратительны, их никто не любит. Приноси добро и радость другим,  и о тебе будут помнить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236" y="3717311"/>
            <a:ext cx="5855855" cy="26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482600"/>
            <a:ext cx="9592253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0"/>
            <a:ext cx="122566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073" y="1560945"/>
            <a:ext cx="77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0502" y="2967335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урок!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5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88984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Цель:</a:t>
            </a:r>
          </a:p>
          <a:p>
            <a:endParaRPr lang="ru-RU" dirty="0" smtClean="0"/>
          </a:p>
          <a:p>
            <a:r>
              <a:rPr lang="ru-RU" dirty="0" smtClean="0"/>
              <a:t> чтение произведения </a:t>
            </a:r>
            <a:r>
              <a:rPr lang="ru-RU" dirty="0" err="1" smtClean="0"/>
              <a:t>В.М.Гаршина</a:t>
            </a:r>
            <a:r>
              <a:rPr lang="ru-RU" dirty="0" smtClean="0"/>
              <a:t> "Сказка о жабе и розе";</a:t>
            </a:r>
          </a:p>
          <a:p>
            <a:r>
              <a:rPr lang="ru-RU" dirty="0" smtClean="0"/>
              <a:t>повышение уровня восприятия литературного произведения; развитие критического мышления через изучение произведения.</a:t>
            </a:r>
          </a:p>
          <a:p>
            <a:endParaRPr lang="ru-RU" dirty="0" smtClean="0"/>
          </a:p>
          <a:p>
            <a:r>
              <a:rPr lang="ru-RU" b="1" dirty="0" smtClean="0"/>
              <a:t>Задачи:</a:t>
            </a:r>
          </a:p>
          <a:p>
            <a:endParaRPr lang="ru-RU" dirty="0" smtClean="0"/>
          </a:p>
          <a:p>
            <a:r>
              <a:rPr lang="ru-RU" dirty="0" smtClean="0"/>
              <a:t>учить вдумчивому осознанному чтению, умению находить в тексте ответы на вопросы;</a:t>
            </a:r>
          </a:p>
          <a:p>
            <a:r>
              <a:rPr lang="ru-RU" dirty="0" smtClean="0"/>
              <a:t>помочь учащимся осмыслить мир как воплощение добра и зла, счастья и сострадания;</a:t>
            </a:r>
          </a:p>
          <a:p>
            <a:r>
              <a:rPr lang="ru-RU" dirty="0" smtClean="0"/>
              <a:t>развивать творческие способности, навыки работы в группе;</a:t>
            </a:r>
          </a:p>
          <a:p>
            <a:r>
              <a:rPr lang="ru-RU" dirty="0" smtClean="0"/>
              <a:t>воспитывать культуру умственного труда, умение слушать и уважать мнение своих товарищей, давать оценку собственной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4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1084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2"/>
            <a:ext cx="3463636" cy="4135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8873" y="23161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6545" y="1505527"/>
            <a:ext cx="4451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Русский писатель В.М. Гаршин родился 2 (14) февраля 1855 года в имении Приятная Долина в </a:t>
            </a:r>
            <a:r>
              <a:rPr lang="ru-RU" sz="2400" dirty="0" err="1" smtClean="0"/>
              <a:t>Бахмутском</a:t>
            </a:r>
            <a:r>
              <a:rPr lang="ru-RU" sz="2400" dirty="0" smtClean="0"/>
              <a:t> уезде Екатеринославской губернии (ныне Донецкая область Украины), в старой дворянской семье.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5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8" y="1385455"/>
            <a:ext cx="2874818" cy="3306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4799" y="1382781"/>
            <a:ext cx="4128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Всеволод родился в имении своей бабушки, третьим ребенком в семье. Его детство прошло в военной </a:t>
            </a:r>
            <a:r>
              <a:rPr lang="ru-RU" sz="2400" dirty="0" smtClean="0"/>
              <a:t>среде.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342899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</a:rPr>
              <a:t>До 1863 года В.М. Гаршин жил с отцом в Старобельске.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44762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 1864 году Гаршин поступил в 7-ю петербургскую гимназию.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61682" y="5583174"/>
            <a:ext cx="7406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 1874 году поступил в петербургский Горный институт.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3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855"/>
            <a:ext cx="12192000" cy="6871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1" y="1043707"/>
            <a:ext cx="3537527" cy="3879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3891" y="1163782"/>
            <a:ext cx="5781964" cy="170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07708" y="1163782"/>
            <a:ext cx="5781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Спустя два года состоялся его литературный дебют.  Первый сатирический очерк “Подлинная история Энского земского собрания” (1876), напечатанного в газете “Молва”.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9309" y="349380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Появились</a:t>
            </a:r>
            <a:r>
              <a:rPr lang="ru-RU" dirty="0" smtClean="0"/>
              <a:t> </a:t>
            </a:r>
            <a:r>
              <a:rPr lang="ru-RU" sz="2400" dirty="0" smtClean="0"/>
              <a:t>рассказы, написанные в духе народных рассказов Толстого, – “Сказание о гордом </a:t>
            </a:r>
            <a:r>
              <a:rPr lang="ru-RU" sz="2400" dirty="0" err="1" smtClean="0"/>
              <a:t>Аггее</a:t>
            </a:r>
            <a:r>
              <a:rPr lang="ru-RU" sz="2400" dirty="0" smtClean="0"/>
              <a:t>” (1886), “Сигнал” (1887). Детская сказка “Лягушка-путешественница” (1887),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13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2191999" cy="6871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06" y="757382"/>
            <a:ext cx="1684915" cy="2281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19" y="867352"/>
            <a:ext cx="4036290" cy="2799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325091"/>
            <a:ext cx="2632364" cy="2613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112" y="757382"/>
            <a:ext cx="1979324" cy="2281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10774" y="43896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Рассказы Гаршина, изданные самим автором в 1882-1885 годах в 2-х томах, выдержали 12 изданий.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8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5891" cy="6640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6" y="939221"/>
            <a:ext cx="3162300" cy="4762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75200" y="29857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24 марта (5 апреля) 1888 года, </a:t>
            </a:r>
          </a:p>
          <a:p>
            <a:r>
              <a:rPr lang="ru-RU" sz="2400" dirty="0" smtClean="0"/>
              <a:t>Всеволод Михайлович Гаршин скончался.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51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12191999" cy="6878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110550"/>
            <a:ext cx="3020290" cy="37869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58691" y="148051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Мир жабы злобен;</a:t>
            </a:r>
          </a:p>
          <a:p>
            <a:r>
              <a:rPr lang="ru-RU" sz="2400" dirty="0" smtClean="0"/>
              <a:t>Нам предстоит его раскрыть.</a:t>
            </a:r>
          </a:p>
          <a:p>
            <a:r>
              <a:rPr lang="ru-RU" sz="2400" dirty="0" smtClean="0"/>
              <a:t>А роза, милое </a:t>
            </a:r>
            <a:r>
              <a:rPr lang="ru-RU" sz="2400" dirty="0" err="1" smtClean="0"/>
              <a:t>созданье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Она сотворена любить.</a:t>
            </a:r>
          </a:p>
          <a:p>
            <a:r>
              <a:rPr lang="ru-RU" sz="2400" dirty="0" smtClean="0"/>
              <a:t>Вот эти два противоречья</a:t>
            </a:r>
          </a:p>
          <a:p>
            <a:r>
              <a:rPr lang="ru-RU" sz="2400" dirty="0" smtClean="0"/>
              <a:t>Без них никак нельзя нам быть.</a:t>
            </a:r>
          </a:p>
          <a:p>
            <a:r>
              <a:rPr lang="ru-RU" sz="2400" dirty="0" smtClean="0"/>
              <a:t>Задача наша на сегодня -</a:t>
            </a:r>
          </a:p>
          <a:p>
            <a:r>
              <a:rPr lang="ru-RU" sz="2400" dirty="0" smtClean="0"/>
              <a:t>Добро и зло разоблачить.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73018" y="5116945"/>
            <a:ext cx="306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Сказка была написана в 1884 году.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16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0" y="0"/>
            <a:ext cx="1226589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1200" y="172970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Сравните розу и жабу по плану.</a:t>
            </a:r>
          </a:p>
          <a:p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Окружающая обстановка.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r>
              <a:rPr lang="ru-RU" sz="2400" dirty="0" smtClean="0"/>
              <a:t>2. Внешний вид.</a:t>
            </a:r>
          </a:p>
          <a:p>
            <a:endParaRPr lang="ru-RU" sz="2400" dirty="0" smtClean="0"/>
          </a:p>
          <a:p>
            <a:r>
              <a:rPr lang="ru-RU" sz="2400" dirty="0" smtClean="0"/>
              <a:t>3. Отношение к жизни.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78" y="1080655"/>
            <a:ext cx="4371831" cy="42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459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Марина Мальцева</cp:lastModifiedBy>
  <cp:revision>12</cp:revision>
  <dcterms:created xsi:type="dcterms:W3CDTF">2014-11-29T15:31:29Z</dcterms:created>
  <dcterms:modified xsi:type="dcterms:W3CDTF">2022-04-02T08:58:38Z</dcterms:modified>
</cp:coreProperties>
</file>