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1" r:id="rId2"/>
    <p:sldId id="257" r:id="rId3"/>
    <p:sldId id="291" r:id="rId4"/>
    <p:sldId id="338" r:id="rId5"/>
    <p:sldId id="294" r:id="rId6"/>
    <p:sldId id="306" r:id="rId7"/>
    <p:sldId id="308" r:id="rId8"/>
    <p:sldId id="312" r:id="rId9"/>
    <p:sldId id="321" r:id="rId10"/>
    <p:sldId id="282" r:id="rId11"/>
    <p:sldId id="283" r:id="rId12"/>
    <p:sldId id="284" r:id="rId13"/>
    <p:sldId id="314" r:id="rId14"/>
    <p:sldId id="315" r:id="rId15"/>
    <p:sldId id="258" r:id="rId16"/>
    <p:sldId id="322" r:id="rId17"/>
    <p:sldId id="323" r:id="rId18"/>
    <p:sldId id="324" r:id="rId19"/>
    <p:sldId id="325" r:id="rId20"/>
    <p:sldId id="296" r:id="rId21"/>
    <p:sldId id="263" r:id="rId22"/>
    <p:sldId id="327" r:id="rId23"/>
    <p:sldId id="287" r:id="rId24"/>
    <p:sldId id="288" r:id="rId25"/>
    <p:sldId id="289" r:id="rId26"/>
    <p:sldId id="331" r:id="rId27"/>
    <p:sldId id="330" r:id="rId28"/>
    <p:sldId id="333" r:id="rId29"/>
    <p:sldId id="266" r:id="rId30"/>
    <p:sldId id="334" r:id="rId31"/>
    <p:sldId id="336" r:id="rId32"/>
    <p:sldId id="339" r:id="rId33"/>
    <p:sldId id="340" r:id="rId34"/>
    <p:sldId id="343" r:id="rId35"/>
    <p:sldId id="342" r:id="rId36"/>
    <p:sldId id="335" r:id="rId37"/>
    <p:sldId id="269" r:id="rId38"/>
    <p:sldId id="273" r:id="rId39"/>
    <p:sldId id="281" r:id="rId40"/>
    <p:sldId id="274" r:id="rId41"/>
    <p:sldId id="319" r:id="rId42"/>
    <p:sldId id="275" r:id="rId43"/>
    <p:sldId id="276" r:id="rId44"/>
    <p:sldId id="278" r:id="rId45"/>
    <p:sldId id="341" r:id="rId46"/>
    <p:sldId id="28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752AD-B5A4-4BDB-8A6C-6F5BD47B3096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EF0AA-8121-4C36-A1D3-006FC03F5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1058;&#1059;&#1056;&#1054;&#1042;&#1045;&#1056;&#1054;&#1042;\&#1045;.%20&#1050;&#1072;&#1084;&#1073;&#1091;&#1088;&#1086;&#1074;&#1072;%20-%20&#1054;%20&#1088;&#1072;&#1079;&#1083;&#1091;&#1082;&#1077;%20(&#1043;&#1072;&#1088;&#1076;&#1077;&#1084;&#1072;&#1088;&#1080;&#1085;&#1099;%20OST)_(HugeMusic.ru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1058;&#1059;&#1056;&#1054;&#1042;&#1045;&#1056;&#1054;&#1042;\russkie_narodnye_pesni_alisa_ignateva-Belym_Snegom_(MUSIC-LORD.COM)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1058;&#1059;&#1056;&#1054;&#1042;&#1045;&#1056;&#1054;&#1042;\&#1045;.%20&#1050;&#1072;&#1084;&#1073;&#1091;&#1088;&#1086;&#1074;&#1072;%20-%20&#1052;&#1086;&#1083;&#1080;&#1090;&#1074;&#1072;%20(&#1041;.%20&#1054;&#1082;&#1091;&#1076;&#1078;&#1072;&#1074;&#1072;)_(HugeMusic.ru).mp3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1058;&#1059;&#1056;&#1054;&#1042;&#1045;&#1056;&#1054;&#1042;\&#1041;&#1086;&#1088;&#1080;&#1089;%20&#1043;&#1088;&#1077;&#1073;&#1077;&#1085;&#1097;&#1080;&#1082;&#1086;&#1074;%20-%20&#1063;&#1077;&#1088;&#1085;&#1099;&#1081;%20&#1042;&#1086;&#1088;&#1086;&#1085;%20(&#1082;&#1072;&#1079;&#1072;&#1095;&#1100;&#1103;%20&#1085;&#1072;&#1088;&#1086;&#1076;&#1085;&#1072;&#1103;)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lin-demianovo.ru/wp-content/uploads/2013/06/1_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1058;&#1059;&#1056;&#1054;&#1042;&#1045;&#1056;&#1054;&#1042;\&#1050;&#1072;&#1079;&#1072;&#1095;&#1100;&#1103;%20-%20&#1052;&#1099;%20&#1087;&#1086;&#1081;&#1076;&#1077;&#1084;%20&#1089;%20&#1082;&#1086;&#1085;&#1077;&#1084;.mp3" TargetMode="Externa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ostov-dom.info/wp-content/uploads/2010/04/kornilov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ostov-dom.info/wp-content/uploads/2010/04/emigraci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8;&#1059;&#1056;&#1054;&#1042;&#1045;&#1056;&#1054;&#1042;\&#1052;&#1086;&#1089;&#1082;&#1086;&#1074;&#1089;&#1082;&#1080;&#1081;%20&#1050;&#1072;&#1079;&#1072;&#1095;&#1080;&#1081;%20&#1061;&#1086;&#1088;%20-%20&#1050;&#1086;&#1075;&#1076;&#1072;%20&#1084;&#1099;%20&#1073;&#1099;&#1083;&#1080;%20&#1085;&#1072;%20&#1074;&#1086;&#1081;&#1085;&#1077;.mp3" TargetMode="Externa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lin-demianovo.ru/wp-content/uploads/2013/06/33696858_1223972623_07_05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1058;&#1059;&#1056;&#1054;&#1042;&#1045;&#1056;&#1054;&#1042;\&#1046;&#1077;&#1085;&#1103;%20&#1056;&#1103;&#1073;&#1094;&#1077;&#1074;&#1072;,%20GURUDE%20-%20&#1056;&#1077;&#1095;&#1077;&#1085;&#1100;&#1082;&#1072;_(Audio-VK4.ru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1058;&#1059;&#1056;&#1054;&#1042;&#1045;&#1056;&#1054;&#1042;\&#1050;&#1072;&#1079;&#1072;&#1095;&#1100;&#1103;%20&#1055;&#1088;&#1086;&#1097;&#1072;&#1083;&#1100;&#1085;&#1072;&#1103;.mp3" TargetMode="Externa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&#1058;&#1059;&#1056;&#1054;&#1042;&#1045;&#1056;&#1054;&#1042;\elena-kamburova-tango-so-smertyu.mp3" TargetMode="Externa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&#1058;&#1059;&#1056;&#1054;&#1042;&#1045;&#1056;&#1054;&#1042;\&#1046;&#1077;&#1085;&#1103;%20&#1056;&#1103;&#1073;&#1094;&#1077;&#1074;&#1072;,%20GURUDE%20-%20&#1056;&#1077;&#1095;&#1077;&#1085;&#1100;&#1082;&#1072;_(Audio-VK4.ru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hyperlink" Target="http://klin-demianovo.ru/wp-content/uploads/2013/06/1_1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8;&#1059;&#1056;&#1054;&#1042;&#1045;&#1056;&#1054;&#1042;\&#1053;&#1077;%20&#1044;&#1083;&#1103;%20&#1058;&#1077;&#1073;&#1103;%20&#1057;&#1090;&#1072;&#1088;&#1080;&#1085;&#1085;&#1072;&#1103;%20&#1050;&#1072;&#1079;&#1072;&#1095;&#1100;&#1103;%20&#1055;&#1077;&#1089;&#1085;&#1103;%20&#1048;&#1089;&#1087;&#1086;&#1083;%20&#1055;&#1077;&#1083;&#1072;&#1075;&#1077;&#1103;.mp3" TargetMode="Externa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&#1058;&#1059;&#1056;&#1054;&#1042;&#1045;&#1056;&#1054;&#1042;\&#1052;&#1086;&#1089;&#1082;&#1086;&#1074;&#1089;&#1082;&#1080;&#1081;%20&#1050;&#1072;&#1079;&#1072;&#1095;&#1080;&#1081;%20&#1061;&#1086;&#1088;%20-%20&#1050;&#1086;&#1075;&#1076;&#1072;%20&#1084;&#1099;%20&#1073;&#1099;&#1083;&#1080;%20&#1085;&#1072;%20&#1074;&#1086;&#1081;&#1085;&#1077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40.jpeg"/><Relationship Id="rId4" Type="http://schemas.openxmlformats.org/officeDocument/2006/relationships/hyperlink" Target="http://klin-demianovo.ru/wp-content/uploads/2013/06/18052010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&#1058;&#1059;&#1056;&#1054;&#1042;&#1045;&#1056;&#1054;&#1042;\&#1040;&#1083;&#1077;&#1082;&#1089;&#1072;&#1085;&#1076;&#1088;%20&#1056;&#1086;&#1079;&#1077;&#1085;&#1073;&#1072;&#1091;&#1084;%20(1988)%20_&#1050;&#1072;&#1079;&#1072;&#1095;&#1100;&#1080;%20&#1087;&#1077;&#1089;&#1085;&#1080;_%20-%20&#1053;&#1072;%20&#1044;&#1086;&#1085;&#1091;,%20&#1085;&#1072;%20&#1044;&#1086;&#1085;&#1077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ostov-dom.info/wp-content/uploads/2010/04/turoverov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ostov-dom.info/wp-content/uploads/2010/04/knig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rostov-dom.info/wp-content/uploads/2010/04/church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ostov-dom.info/wp-content/uploads/2010/04/vodolacky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&#1058;&#1059;&#1056;&#1054;&#1042;&#1045;&#1056;&#1054;&#1042;\&#1055;&#1077;&#1083;&#1072;&#1075;&#1077;&#1103;%20-%20&#1050;&#1072;&#1079;&#1072;&#1095;&#1100;&#1103;%20-%20&#1040;&#1078;%20&#1076;&#1091;&#1093;%20&#1079;&#1072;&#1093;&#1074;&#1072;&#1090;&#1099;&#1074;&#1072;&#1077;&#1090;%20_)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&#1058;&#1059;&#1056;&#1054;&#1042;&#1045;&#1056;&#1054;&#1042;\&#1045;&#1083;&#1077;&#1085;&#1072;%20&#1050;&#1072;&#1084;&#1073;&#1091;&#1088;&#1086;&#1074;&#1072;%20&#8212;%20&#1052;&#1086;&#1083;&#1080;&#1090;&#1074;&#1072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49.jpeg"/><Relationship Id="rId4" Type="http://schemas.openxmlformats.org/officeDocument/2006/relationships/hyperlink" Target="http://dw.tagoo.ru/users/58746/gallery/full_c37db56b67d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&#1058;&#1059;&#1056;&#1054;&#1042;&#1045;&#1056;&#1054;&#1042;\&#1057;&#1090;&#1072;&#1088;&#1080;&#1085;&#1085;&#1072;&#1103;%20&#1082;&#1072;&#1079;&#1072;&#1095;&#1100;&#1103;%20&#8212;%20&#1050;&#1086;&#1085;&#1100;%20&#1073;&#1086;&#1077;&#1074;&#1086;&#1081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ostov-dom.info/wp-content/uploads/2010/04/restavraci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3600" b="1" spc="-100" dirty="0" smtClean="0">
                <a:solidFill>
                  <a:srgbClr val="7030A0"/>
                </a:solidFill>
                <a:latin typeface="Monotype Corsiva" pitchFamily="66" charset="0"/>
              </a:rPr>
              <a:t>« Перед      Господом    не постесняюсь</a:t>
            </a:r>
            <a:br>
              <a:rPr lang="ru-RU" sz="3600" b="1" spc="-1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spc="-100" dirty="0" smtClean="0">
                <a:solidFill>
                  <a:srgbClr val="7030A0"/>
                </a:solidFill>
                <a:latin typeface="Monotype Corsiva" pitchFamily="66" charset="0"/>
              </a:rPr>
              <a:t>называться </a:t>
            </a:r>
            <a:br>
              <a:rPr lang="ru-RU" sz="3600" b="1" spc="-1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spc="-100" dirty="0" smtClean="0">
                <a:solidFill>
                  <a:srgbClr val="7030A0"/>
                </a:solidFill>
                <a:latin typeface="Monotype Corsiva" pitchFamily="66" charset="0"/>
              </a:rPr>
              <a:t> донским казаком ….»   (Н.Н. </a:t>
            </a:r>
            <a:r>
              <a:rPr lang="ru-RU" sz="3600" b="1" spc="-100" dirty="0" err="1" smtClean="0">
                <a:solidFill>
                  <a:srgbClr val="7030A0"/>
                </a:solidFill>
                <a:latin typeface="Monotype Corsiva" pitchFamily="66" charset="0"/>
              </a:rPr>
              <a:t>Туроверов</a:t>
            </a:r>
            <a:r>
              <a:rPr lang="ru-RU" sz="3600" b="1" spc="-100" dirty="0" smtClean="0">
                <a:solidFill>
                  <a:srgbClr val="7030A0"/>
                </a:solidFill>
                <a:latin typeface="Monotype Corsiva" pitchFamily="66" charset="0"/>
              </a:rPr>
              <a:t>)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rasija.ru/wp-content/uploads/2019/02/gallery_5730_374_4428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43050"/>
            <a:ext cx="8572500" cy="50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Е. Камбурова - О разлуке (Гардемарины OST)_(HugeMusic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vladnews.ru/uploads/magazine/2015/04/3834/thumb_175351_magazine_xx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8680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.mycdn.me/i?r=AzEPZsRbOZEKgBhR0XGMT1Rk0H_3kVfs3BN0d1zoOvFi3aaKTM5SRkZCeTgDn6uOyi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357166"/>
            <a:ext cx="8001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usskie_narodnye_pesni_alisa_ignateva-Belym_Snegom_(MUSIC-LORD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dn.fishki.net/upload/post/2018/06/21/2631625/zzh9tkfy-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zen_doc/758638/pub_5bcd5913f86d0000a9710dcf_5bcd594376b8a500abb44dcb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57166"/>
            <a:ext cx="8559829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get-zen_doc/118604/pub_5b5eeea3511a6c00a838c40d_5b5ef7cff5c3ac00a94e5ad6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501122" cy="5857916"/>
          </a:xfrm>
          <a:prstGeom prst="rect">
            <a:avLst/>
          </a:prstGeom>
          <a:noFill/>
        </p:spPr>
      </p:pic>
      <p:pic>
        <p:nvPicPr>
          <p:cNvPr id="5" name="Е. Камбурова - Молитва (Б. Окуджава)_(HugeMusic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571480"/>
            <a:ext cx="7858180" cy="550072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отдали всё, что имели,</a:t>
            </a:r>
          </a:p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Тебе, восемнадцатый год,</a:t>
            </a:r>
          </a:p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Твоей азиатской метели</a:t>
            </a:r>
          </a:p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Степной – за Россию -  поход.</a:t>
            </a:r>
          </a:p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Н.Н. </a:t>
            </a:r>
            <a:r>
              <a:rPr lang="ru-RU" sz="4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Туроверов</a:t>
            </a:r>
            <a:endParaRPr lang="ru-RU" sz="4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s://stihi.ru/pics/2016/04/18/10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5757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s://school.msk.ru/wp-content/uploads/2020/09/Kazachij-razez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78684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https://sun9-11.userapi.com/c857520/v857520537/230c5b/O8ribFv8mJ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28680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s://img-fotki.yandex.ru/get/4136/41501079.2b/0_89950_65827c6c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358246" cy="6034093"/>
          </a:xfrm>
          <a:prstGeom prst="rect">
            <a:avLst/>
          </a:prstGeom>
          <a:noFill/>
        </p:spPr>
      </p:pic>
      <p:pic>
        <p:nvPicPr>
          <p:cNvPr id="5" name="Борис Гребенщиков - Черный Ворон (казачья народная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14942" y="928670"/>
            <a:ext cx="3643338" cy="5286412"/>
          </a:xfrm>
        </p:spPr>
        <p:txBody>
          <a:bodyPr/>
          <a:lstStyle/>
          <a:p>
            <a:r>
              <a:rPr lang="ru-RU" sz="4400" b="1" spc="-100" dirty="0" smtClean="0">
                <a:solidFill>
                  <a:srgbClr val="7030A0"/>
                </a:solidFill>
                <a:latin typeface="Monotype Corsiva" pitchFamily="66" charset="0"/>
              </a:rPr>
              <a:t>Жизнь, </a:t>
            </a:r>
          </a:p>
          <a:p>
            <a:r>
              <a:rPr lang="ru-RU" sz="4400" b="1" spc="-100" dirty="0" smtClean="0">
                <a:solidFill>
                  <a:srgbClr val="7030A0"/>
                </a:solidFill>
                <a:latin typeface="Monotype Corsiva" pitchFamily="66" charset="0"/>
              </a:rPr>
              <a:t>судьба,</a:t>
            </a:r>
          </a:p>
          <a:p>
            <a:r>
              <a:rPr lang="ru-RU" sz="4400" b="1" spc="-100" dirty="0" smtClean="0">
                <a:solidFill>
                  <a:srgbClr val="7030A0"/>
                </a:solidFill>
                <a:latin typeface="Monotype Corsiva" pitchFamily="66" charset="0"/>
              </a:rPr>
              <a:t> творчество </a:t>
            </a:r>
          </a:p>
          <a:p>
            <a:r>
              <a:rPr lang="ru-RU" sz="4400" b="1" spc="-100" dirty="0" smtClean="0">
                <a:solidFill>
                  <a:srgbClr val="7030A0"/>
                </a:solidFill>
                <a:latin typeface="Monotype Corsiva" pitchFamily="66" charset="0"/>
              </a:rPr>
              <a:t>Николая  Николаевича </a:t>
            </a:r>
            <a:r>
              <a:rPr lang="ru-RU" sz="4400" b="1" spc="-100" dirty="0" err="1" smtClean="0">
                <a:solidFill>
                  <a:srgbClr val="7030A0"/>
                </a:solidFill>
                <a:latin typeface="Monotype Corsiva" pitchFamily="66" charset="0"/>
              </a:rPr>
              <a:t>Туроверова</a:t>
            </a:r>
            <a:endParaRPr lang="ru-RU" sz="4400" b="1" spc="-1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8" name="Рисунок 7" descr="1 1 230x300 «Звенела песня казака…»  Памяти Николая Туроверова, офицера, казака и донского поэта (+ВИДЕО) 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450059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.d-cd.net/bcf10d5s-96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1439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азачья - Мы пойдем с конем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429684" cy="1928826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Крыму Белая армия давала «последнюю гастроль». </a:t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Александр Устинович.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857256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71934" y="642918"/>
            <a:ext cx="4772036" cy="564360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врангелевская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эвакуация.                        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первых числах ноября 1920 года среди 140 тысяч русских военных, в том числе 50 тысяч казаков,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Туроверов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навсегда покинул родину.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Его, раненого, внесли на один из последних пароходов в Севастопольском порту. Следом по трапу поднялась жена — Юлия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красавица-казачка, медсестра крымского госпиталя.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Эмиграция из Крыма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37862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Уходили мы  из Крыма……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s://ic.pics.livejournal.com/art201045/51957321/208051/208051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572500" cy="5067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krmuseumgr.nnov.muzkult.ru/media/2020/11/12/1242402398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572428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c.pics.livejournal.com/ot_ma/76034200/11765/11765_9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358246" cy="59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?r=AEF0PjOBfKSCKs0AX-NHBglGZaXzM_w4bh1bSpLJJ2yHu2JPe35cX7Twb7_G43c3y9ANTGaX_mkgDuD_VMCXDkgM&amp;fn=external_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7"/>
            <a:ext cx="764386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orrentmiha.net/image1280x720/uploads/posts/2019-05/1556668539-2030546817-sluzhili-dva-tovarischa-wallpaper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7"/>
            <a:ext cx="79296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6701/104854037.6b/0_92dfe_a5ba753b_or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71546"/>
            <a:ext cx="757242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Московский Казачий Хор - Когда мы были на вой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628" y="285728"/>
            <a:ext cx="3771904" cy="5929354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Помню горечь соленого ветра,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Перегруженный крен корабля;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Полосою синего фетра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Уходила в тумане земля;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ни криков, ни стонов, ни жалоб,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 протянутых к берегу рук, —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Тишина переполненных палуб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Напряглась, как натянутый лук,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Напряглась и такою осталась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Тетива наших душ навсегда.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Черной пропастью мне показалась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бортом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вода.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http://i.mycdn.me/i?r=AzEPZsRbOZEKgBhR0XGMT1RkMp5E3QwG0wQsjBg5_PhjHaaKTM5SRkZCeTgDn6uOyi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57203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3696858 1223972623 07 05 «Звенела песня казака…»  Памяти Николая Туроверова, офицера, казака и донского поэта (+ВИДЕО) 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Женя Рябцева, GURUDE - Реченька_(Audio-VK4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https://avatars.mds.yandex.net/get-zen_doc/1348874/pub_5ea6b4ed06b3c73001d02a95_5ea6bb1d65a8ef41509bc236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s://pbs.twimg.com/media/EefkoP0WkAAEGnC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8143932" cy="5710257"/>
          </a:xfrm>
          <a:prstGeom prst="rect">
            <a:avLst/>
          </a:prstGeom>
          <a:noFill/>
        </p:spPr>
      </p:pic>
      <p:pic>
        <p:nvPicPr>
          <p:cNvPr id="5" name="Казачья Прощальна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live.staticflickr.com/6221/6336302212_fab281c95c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243877" cy="5953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://greece777.com/wp-content/uploads/lemnos1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00296" y="-1428784"/>
            <a:ext cx="17145000" cy="10982326"/>
          </a:xfrm>
          <a:prstGeom prst="rect">
            <a:avLst/>
          </a:prstGeom>
          <a:noFill/>
        </p:spPr>
      </p:pic>
      <p:pic>
        <p:nvPicPr>
          <p:cNvPr id="5" name="elena-kamburova-tango-so-smerty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14942" y="928670"/>
            <a:ext cx="3643338" cy="5286412"/>
          </a:xfrm>
        </p:spPr>
        <p:txBody>
          <a:bodyPr/>
          <a:lstStyle/>
          <a:p>
            <a:r>
              <a:rPr lang="ru-RU" sz="4400" b="1" spc="-100" dirty="0" smtClean="0">
                <a:solidFill>
                  <a:srgbClr val="7030A0"/>
                </a:solidFill>
                <a:latin typeface="Monotype Corsiva" pitchFamily="66" charset="0"/>
              </a:rPr>
              <a:t>Жизнь, </a:t>
            </a:r>
          </a:p>
          <a:p>
            <a:r>
              <a:rPr lang="ru-RU" sz="4400" b="1" spc="-100" dirty="0" smtClean="0">
                <a:solidFill>
                  <a:srgbClr val="7030A0"/>
                </a:solidFill>
                <a:latin typeface="Monotype Corsiva" pitchFamily="66" charset="0"/>
              </a:rPr>
              <a:t>судьба,</a:t>
            </a:r>
          </a:p>
          <a:p>
            <a:r>
              <a:rPr lang="ru-RU" sz="4400" b="1" spc="-100" dirty="0" smtClean="0">
                <a:solidFill>
                  <a:srgbClr val="7030A0"/>
                </a:solidFill>
                <a:latin typeface="Monotype Corsiva" pitchFamily="66" charset="0"/>
              </a:rPr>
              <a:t> творчество </a:t>
            </a:r>
          </a:p>
          <a:p>
            <a:r>
              <a:rPr lang="ru-RU" sz="4400" b="1" spc="-100" dirty="0" smtClean="0">
                <a:solidFill>
                  <a:srgbClr val="7030A0"/>
                </a:solidFill>
                <a:latin typeface="Monotype Corsiva" pitchFamily="66" charset="0"/>
              </a:rPr>
              <a:t>Николая  Николаевича </a:t>
            </a:r>
            <a:r>
              <a:rPr lang="ru-RU" sz="4400" b="1" spc="-100" dirty="0" err="1" smtClean="0">
                <a:solidFill>
                  <a:srgbClr val="7030A0"/>
                </a:solidFill>
                <a:latin typeface="Monotype Corsiva" pitchFamily="66" charset="0"/>
              </a:rPr>
              <a:t>Туроверова</a:t>
            </a:r>
            <a:endParaRPr lang="ru-RU" sz="4400" b="1" spc="-1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8" name="Рисунок 7" descr="1 1 230x300 «Звенела песня казака…»  Памяти Николая Туроверова, офицера, казака и донского поэта (+ВИДЕО) 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00042"/>
            <a:ext cx="450059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Женя Рябцева, GURUDE - Реченька_(Audio-VK4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hool.msk.ru/wp-content/uploads/2020/09/Kazachij-razez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786842" cy="5857916"/>
          </a:xfrm>
          <a:prstGeom prst="rect">
            <a:avLst/>
          </a:prstGeom>
          <a:noFill/>
        </p:spPr>
      </p:pic>
      <p:pic>
        <p:nvPicPr>
          <p:cNvPr id="3" name="Не Для Тебя Старинная Казачья Песня Испол Пелаге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im0-tub-ru.yandex.net/i?id=bf4222e6e71e1457647eb8ac61db25b6-l&amp;n=1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08"/>
          <a:stretch/>
        </p:blipFill>
        <p:spPr bwMode="auto">
          <a:xfrm>
            <a:off x="714348" y="571480"/>
            <a:ext cx="7858180" cy="5554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428603"/>
            <a:ext cx="7772400" cy="500067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крови, в слезах — не понаслышке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86314" y="785794"/>
            <a:ext cx="4071966" cy="571504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стыдно поднимать глаза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самохвальные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писанья.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Была гроза, прошла гроза, —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Остались лишь воспоминанья;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вот, во имя новых гроз,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молниеносной передышке,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Пиши о том, что перенес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крови, в слезах, — не понаслышке.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18052010 214x300 «Звенела песня казака…»  Памяти Николая Туроверова, офицера, казака и донского поэта (+ВИДЕО) 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00108"/>
            <a:ext cx="41434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осковский Казачий Хор - Когда мы были на вой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72066" y="428604"/>
            <a:ext cx="3843342" cy="5786478"/>
          </a:xfrm>
        </p:spPr>
        <p:txBody>
          <a:bodyPr>
            <a:normAutofit fontScale="70000" lnSpcReduction="20000"/>
          </a:bodyPr>
          <a:lstStyle/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знаю, не будет иначе.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Всему свой черед и пора.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вскрикнет никто, не заплачет,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постучусь у двора.</a:t>
            </a:r>
          </a:p>
          <a:p>
            <a:pPr algn="l"/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Чужая на выгоне хата,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Бурьян на упавшем плетне,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 отблеск степного заката,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Застывший в убогом окне.</a:t>
            </a:r>
          </a:p>
          <a:p>
            <a:pPr algn="l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скажет негромко и сухо,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здесь мне нельзя ночевать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лохмотьях босая старуха,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Меня не узнавшая мать.</a:t>
            </a:r>
          </a:p>
          <a:p>
            <a:endParaRPr lang="ru-RU" dirty="0"/>
          </a:p>
        </p:txBody>
      </p:sp>
      <p:pic>
        <p:nvPicPr>
          <p:cNvPr id="7" name="Picture 2" descr="dynimg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4357718" cy="5143536"/>
          </a:xfrm>
          <a:prstGeom prst="rect">
            <a:avLst/>
          </a:prstGeom>
          <a:noFill/>
        </p:spPr>
      </p:pic>
      <p:pic>
        <p:nvPicPr>
          <p:cNvPr id="8" name="Александр Розенбаум (1988) _Казачьи песни_ - На Дону, на До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1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3"/>
            <a:ext cx="700092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29058" y="357166"/>
            <a:ext cx="4857784" cy="607223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20-летним белым офицером Николай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Туроверов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покинул Россию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последним пароходом Врангеля, чтобы вернуться домой через три четверти века — своими стихами, посмертно.</a:t>
            </a:r>
            <a:endParaRPr lang="ru-RU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Николай Туроверов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34290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7858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Жизнь оказалась нежней, чем думал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29124" y="1214422"/>
            <a:ext cx="4429156" cy="52864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1995 году был издан первый небольшой стихотворный сборник, в 99-м — второй, достаточно объемный, название которому дала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туроверовская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строка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«Двадцатый год — прощай, Россия».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Тиражи были небольшими — три и пять тысяч экземпляров.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Возвращение Туроверова в Россию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40005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0" y="285728"/>
            <a:ext cx="4286280" cy="62865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Сегодня на родине «донского Есенина», в </a:t>
            </a:r>
            <a:r>
              <a:rPr lang="ru-RU" b="1" dirty="0" err="1" smtClean="0">
                <a:solidFill>
                  <a:schemeClr val="tx1"/>
                </a:solidFill>
              </a:rPr>
              <a:t>Старочеркасске</a:t>
            </a:r>
            <a:r>
              <a:rPr lang="ru-RU" b="1" dirty="0" smtClean="0">
                <a:solidFill>
                  <a:schemeClr val="tx1"/>
                </a:solidFill>
              </a:rPr>
              <a:t>, установлена мемориальная доска с его бронзовым портретом, а книги изданы, пусть и небольшими тиражами. литературоведы всерьез называют </a:t>
            </a:r>
            <a:r>
              <a:rPr lang="ru-RU" b="1" dirty="0" err="1" smtClean="0">
                <a:solidFill>
                  <a:schemeClr val="tx1"/>
                </a:solidFill>
              </a:rPr>
              <a:t>Туроверова</a:t>
            </a:r>
            <a:r>
              <a:rPr lang="ru-RU" b="1" dirty="0" smtClean="0">
                <a:solidFill>
                  <a:schemeClr val="tx1"/>
                </a:solidFill>
              </a:rPr>
              <a:t> лучшим поэтом первой волны эмиграции, публика почти не знакома ни с его творчеством, ни с биографией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Старочерскасск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04"/>
            <a:ext cx="407196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29256" y="428604"/>
            <a:ext cx="3500462" cy="60007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Отечество узнало о замечательном казачьем поэте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Туроверове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после телевизионного фильма Никиты Михалкова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«Казаки: неразделенная любовь»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документального цикла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«Русский выбор».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" name="Рисунок 6" descr="В лучах чужой славы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49292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628" y="285728"/>
            <a:ext cx="3857652" cy="628654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Новочеркасск </a:t>
            </a:r>
            <a:b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Колокола могильно пели.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домах прощались, во дворе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Венок плели, кружась, метели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Тебе, мой город на горе.</a:t>
            </a:r>
          </a:p>
          <a:p>
            <a:pPr algn="l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Теперь один снесёшь ты муки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сень соборного креста.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помню, помню день разлуки,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канун Рождения Христа,</a:t>
            </a:r>
          </a:p>
          <a:p>
            <a:pPr algn="l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не забуду звон унылый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снегов декабрьских вьюг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бешеный галоп кобылы,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 бросающей на юг.</a:t>
            </a:r>
            <a:endParaRPr lang="ru-RU" sz="4400" b="1" dirty="0"/>
          </a:p>
        </p:txBody>
      </p:sp>
      <p:pic>
        <p:nvPicPr>
          <p:cNvPr id="7" name="Picture 5" descr="C:\Users\Администратор\Desktop\1163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7"/>
            <a:ext cx="464347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7686" y="285728"/>
            <a:ext cx="4557722" cy="6286544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Равных нет мне в жестоком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счастьи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единственный, званый на пир,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Уцелевший еще участник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Походов, встревоживших мир.</a:t>
            </a:r>
          </a:p>
          <a:p>
            <a:pPr fontAlgn="base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На самой широкой дороге,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с морем сливается Дон,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самом кровавом пороге,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Открытом со всех сторон,</a:t>
            </a:r>
          </a:p>
          <a:p>
            <a:pPr fontAlgn="base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На еще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неразрытом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кургане,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древней, как мир, целине, —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припомнил все войны и брани,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Отшумевшие в этой стране.</a:t>
            </a:r>
          </a:p>
          <a:p>
            <a:pPr fontAlgn="base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Точно жемчуг в черной оправе,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Будто шелест бурьянов сухих, —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память о воинской славе,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соратниках мертвых моих.</a:t>
            </a:r>
          </a:p>
          <a:p>
            <a:pPr fontAlgn="base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Будто ветер, в ладонях взвесив,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Раскидал по степи семена: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Имена Ты их. Господи, веси —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не знаю их имена.</a:t>
            </a:r>
          </a:p>
          <a:p>
            <a:endParaRPr lang="ru-RU" dirty="0"/>
          </a:p>
        </p:txBody>
      </p:sp>
      <p:pic>
        <p:nvPicPr>
          <p:cNvPr id="7" name="Picture 16" descr="200px-Turoverov-Me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392909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елагея - Казачья - Аж дух захватывает 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6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tourister.ru/files/8/8/6/5/8/9/9/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07249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0" descr="Обои облака, обои небо, закат на рабочий стол. 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8715436" cy="643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Елена Камбурова — Моли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7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vkDb3eWVb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28677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3438" y="357166"/>
            <a:ext cx="4286280" cy="6072230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Казаков казачки проводили,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Казаки простились с Тихим Доном.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Разве мы — их дети — позабыли,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гудел набат тревожным звоном?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Казаки скакали, тесно стремя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Прижимая к стремени соседа.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Разве не казалась в это время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Неизбежной близкая победа?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О, незабываемое лето!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Разве не тюрьмой была станица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меня и бедных малолеток,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Опоздавших вовремя родиться?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Сергей Гавриляченко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14356"/>
            <a:ext cx="42148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таринная казачья — Конь боев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nevsepic.com.ua/uploads/posts/2012-04/1335686543-79371-nw_russcavalry_retreat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7"/>
            <a:ext cx="807249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uslide.ru/images/25/31487/960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17" b="11987"/>
          <a:stretch/>
        </p:blipFill>
        <p:spPr bwMode="auto">
          <a:xfrm>
            <a:off x="785786" y="285728"/>
            <a:ext cx="7429551" cy="584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Администратор\Desktop\Carta-da-parati-linee-curve-visibilità-Blu-768x1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7772400" cy="92869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Великолепный переполох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00562" y="1214422"/>
            <a:ext cx="4357718" cy="52864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Николай  Николаевич поступает вольноопределяющимся в Атаманский полк, в составе которого уходит на фронт. Очень быстро его производят в урядники, а через месяц — в сентябре 1917-го — откомандировывают на Дон, чтобы в ускоренном порядке «выучить» на офицера.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качестве портупей-юнкера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Туроверова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зачисляют в Новочеркасское военное училище.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Реставрация Степного похода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282" y="1357298"/>
            <a:ext cx="40005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365</TotalTime>
  <Words>304</Words>
  <PresentationFormat>Экран (4:3)</PresentationFormat>
  <Paragraphs>46</Paragraphs>
  <Slides>46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« Перед      Господом    не постесняюсь называться   донским казаком ….»   (Н.Н. Туроверов)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Великолепный переполох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Уходили мы  из Крыма……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В крови, в слезах — не понаслышке </vt:lpstr>
      <vt:lpstr>Слайд 38</vt:lpstr>
      <vt:lpstr>Слайд 39</vt:lpstr>
      <vt:lpstr>Жизнь оказалась нежней, чем думал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Перед Господом не постесняюсь называться Донским казаком »</dc:title>
  <dc:creator>Администратор</dc:creator>
  <cp:lastModifiedBy>User</cp:lastModifiedBy>
  <cp:revision>39</cp:revision>
  <dcterms:created xsi:type="dcterms:W3CDTF">2014-12-18T10:41:48Z</dcterms:created>
  <dcterms:modified xsi:type="dcterms:W3CDTF">2021-09-22T06:13:00Z</dcterms:modified>
</cp:coreProperties>
</file>