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2" r:id="rId4"/>
    <p:sldId id="264" r:id="rId5"/>
    <p:sldId id="265" r:id="rId6"/>
    <p:sldId id="260" r:id="rId7"/>
    <p:sldId id="267" r:id="rId8"/>
    <p:sldId id="266" r:id="rId9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04" autoAdjust="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20888"/>
            <a:ext cx="6480720" cy="1102022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204120" y="956017"/>
            <a:ext cx="5760640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1844080" y="2285256"/>
            <a:ext cx="5904656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Дата 3"/>
          <p:cNvSpPr txBox="1">
            <a:spLocks/>
          </p:cNvSpPr>
          <p:nvPr userDrawn="1"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420888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3789040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803617"/>
            <a:ext cx="5760640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2132856"/>
            <a:ext cx="5904656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4944"/>
            <a:ext cx="8388424" cy="11020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«Книголюб»</a:t>
            </a:r>
            <a:b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Снижение интереса к художественной </a:t>
            </a:r>
            <a:r>
              <a:rPr lang="ru-RU" sz="3600" b="0" dirty="0" smtClean="0">
                <a:solidFill>
                  <a:srgbClr val="04374A"/>
                </a:solidFill>
                <a:effectLst/>
                <a:latin typeface="Times New Roman" pitchFamily="18" charset="0"/>
                <a:cs typeface="Times New Roman" pitchFamily="18" charset="0"/>
              </a:rPr>
              <a:t>литературе</a:t>
            </a: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 детей 5-6 лет</a:t>
            </a:r>
            <a:b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Тип проекта:  </a:t>
            </a: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художественно-эстетический</a:t>
            </a:r>
            <a:b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Целевая аудитория: </a:t>
            </a: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дети 5-6 лет</a:t>
            </a:r>
            <a:b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Продолжительность: </a:t>
            </a:r>
            <a:r>
              <a:rPr lang="ru-RU" sz="3600" b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краткосрочный</a:t>
            </a:r>
            <a:endParaRPr lang="ru-RU" sz="3600" b="0" dirty="0"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2636912"/>
            <a:ext cx="8064896" cy="1185223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Руководствуясь одним из принципов ФГОС стандарт предполагает  (п. 2.6) 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 знакомство с книжной культурой, детской литературой, понимание на слух текстов различных жанров детской литературы…»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«…восприятие … ху4дожественной литературы…; стимулирование сопереживания персонажем художественных произведений…»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432511" y="538893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6" cy="32319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 МБДОУ «Солнышко» в ходе педагогических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наблюдений был выявлен низкий уровень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интереса  у детей  к художественной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литературе 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Из 25 детей, только 10 из них проявляли интерес.</a:t>
            </a:r>
            <a:endParaRPr lang="en-US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374441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Проанализировав анкеты «Читающая семья»,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целью которых было получить представление об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домашнего чтения,  обнаружили, что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уделяется  недостаточное внимание совместному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чтению родителей  и детей.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Таким образом педагоги пришли к выводу, что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необходимо создать условия для повышения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интереса к художественной литературе.</a:t>
            </a:r>
          </a:p>
          <a:p>
            <a:pPr algn="just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24744"/>
            <a:ext cx="5760640" cy="118522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ПРОБЛЕМА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2564904"/>
            <a:ext cx="6552728" cy="17918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Низкий уровень интереса у детей 5-6 лет к художественной литературе.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908720"/>
            <a:ext cx="5760640" cy="118522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РЕЗУЛЬТАТ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259632" y="2285256"/>
            <a:ext cx="6489104" cy="43204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Библиотека авторских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детских мини-книжек.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Цель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Создание библиотеки авторских детских мини-книжек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908720"/>
            <a:ext cx="5760640" cy="1185223"/>
          </a:xfrm>
        </p:spPr>
        <p:txBody>
          <a:bodyPr/>
          <a:lstStyle/>
          <a:p>
            <a:r>
              <a:rPr lang="ru-RU" smtClean="0">
                <a:solidFill>
                  <a:srgbClr val="002060"/>
                </a:solidFill>
                <a:effectLst/>
              </a:rPr>
              <a:t>Проект </a:t>
            </a:r>
            <a:r>
              <a:rPr lang="ru-RU" smtClean="0">
                <a:solidFill>
                  <a:srgbClr val="002060"/>
                </a:solidFill>
                <a:effectLst/>
              </a:rPr>
              <a:t>подготовила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030473"/>
            <a:ext cx="7560840" cy="43204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 Лукьянова </a:t>
            </a:r>
            <a:r>
              <a:rPr lang="ru-RU" dirty="0" err="1" smtClean="0">
                <a:solidFill>
                  <a:srgbClr val="002060"/>
                </a:solidFill>
              </a:rPr>
              <a:t>Альфия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Усмановна</a:t>
            </a:r>
            <a:endParaRPr lang="ru-RU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Воспитатель старшей группы №2 «Улыбка»</a:t>
            </a:r>
          </a:p>
          <a:p>
            <a:pPr algn="ctr">
              <a:buNone/>
            </a:pPr>
            <a:endParaRPr lang="ru-RU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П.Кедровый</a:t>
            </a:r>
            <a:r>
              <a:rPr lang="ru-RU" dirty="0" smtClean="0">
                <a:solidFill>
                  <a:srgbClr val="002060"/>
                </a:solidFill>
              </a:rPr>
              <a:t> 2022 г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f7c99a9f2de5b86a8eb3fb5b476289f86422b2f"/>
</p:tagLst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96</Words>
  <Application>Microsoft Office PowerPoint</Application>
  <PresentationFormat>Экран (4:3)</PresentationFormat>
  <Paragraphs>33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«Книголюб» Тема: Снижение интереса к художественной литературе  у детей 5-6 лет Тип проекта:  художественно-эстетический Целевая аудитория: дети 5-6 лет Продолжительность: краткосрочный</vt:lpstr>
      <vt:lpstr>                            АКТУАЛЬНОСТЬ  Руководствуясь одним из принципов ФГОС стандарт предполагает  (п. 2.6)  «… знакомство с книжной культурой, детской литературой, понимание на слух текстов различных жанров детской литературы…» «…восприятие … ху4дожественной литературы…; стимулирование сопереживания персонажем художественных произведений…»</vt:lpstr>
      <vt:lpstr>Заголовок слайда</vt:lpstr>
      <vt:lpstr>Презентация PowerPoint</vt:lpstr>
      <vt:lpstr>ПРОБЛЕМА</vt:lpstr>
      <vt:lpstr>РЕЗУЛЬТАТ</vt:lpstr>
      <vt:lpstr>Цель</vt:lpstr>
      <vt:lpstr>Проект подготовила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 минуты без книги</dc:title>
  <dc:creator>obstinate</dc:creator>
  <dc:description>Шаблон презентации с сайта https://presentation-creation.ru/</dc:description>
  <cp:lastModifiedBy>lvv86@outlook.com</cp:lastModifiedBy>
  <cp:revision>554</cp:revision>
  <dcterms:created xsi:type="dcterms:W3CDTF">2018-02-25T09:09:03Z</dcterms:created>
  <dcterms:modified xsi:type="dcterms:W3CDTF">2022-04-29T17:13:43Z</dcterms:modified>
</cp:coreProperties>
</file>