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18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98EA8-77C2-4B7A-BEAF-A5455ADFDD30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E4935-8080-4B74-AF23-B3C873EFF3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ово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31D51-2366-4294-805C-A2EDAC1A1762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357166"/>
            <a:ext cx="750099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Интегрированный проект по физике и информатике на тему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 земле, в небесах и на море»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Изучением планеты и ее природных явлений занимаются ученые и специалисты самых различных профессий. Однако зачастую им трудно найти общий язык между собой, т. к. эти науки разрознены и каждая изучает только свой предмет. Тем не менее, все природные явления взаимосвязаны между собой. При выполнении данной работы мы хотели повторить физические величины, законы, описывающие различные явления с точки зрения физики.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Природные явления и изобретения человека являются составляющей всего происходящего на нашей Планете. Законы физики могут объяснить многие из них, описывая связь между физическими величинами.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повторить, углубить и расширить имеющиеся знания законов физики, учиться объяснять явления, опираясь на них.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Определить, какое физическое явление или тело изображено на представленных картинках. Поставить каждой из них в соответствие физический закон, объясняющий причину явления. Дать его словесное и математическое представление.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Подготовить презентацию.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Развивать умение работы с различными графическими редакторами и информационными источниками.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234\Documents\школа\физика\7 кл\на земле в небесах и на море\картинки для составления проекта\8.jpg"/>
          <p:cNvPicPr>
            <a:picLocks noChangeAspect="1" noChangeArrowheads="1"/>
          </p:cNvPicPr>
          <p:nvPr/>
        </p:nvPicPr>
        <p:blipFill>
          <a:blip r:embed="rId2"/>
          <a:srcRect l="9375" r="12109"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234\Documents\школа\физика\7 кл\на земле в небесах и на море\картинки для составления проекта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667750" cy="5038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234\Documents\школа\физика\7 кл\на земле в небесах и на море\картинки для составления проекта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67749" cy="5156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1234\Documents\школа\физика\7 кл\на земле в небесах и на море\картинки для составления проекта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1928"/>
            <a:ext cx="9144000" cy="6097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234\Documents\школа\физика\7 кл\на земле в небесах и на море\картинки для составления проекта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857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234\Documents\школа\физика\7 кл\на земле в небесах и на море\картинки для составления проекта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234\Documents\школа\физика\7 кл\на земле в небесах и на море\картинки для составления проекта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14290"/>
            <a:ext cx="9186793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234\Documents\школа\физика\7 кл\на земле в небесах и на море\картинки для составления проекта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1731"/>
            <a:ext cx="9144000" cy="7096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234\Documents\школа\физика\7 кл\на земле в небесах и на море\картинки для составления проекта\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3439"/>
            <a:ext cx="9144000" cy="453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234\Documents\школа\физика\7 кл\на земле в небесах и на море\картинки для составления проекта\1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92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28596" y="285728"/>
            <a:ext cx="81439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Указания к работе.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(проект выполняется на уроке, возможно разделение учеников на творческие группы, каждая из которых выполняет проект по своему разделу, в последствии работы объединяются в общий проект)</a:t>
            </a:r>
            <a:endParaRPr kumimoji="0" lang="ru-RU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Повторите материал курса физики 7 класс по учебнику.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Каждой картинке поставьте в соответствие физический закон, явление, величину. Озаглавьте картинку соответственно.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Обратите внимание на то, что одна картинка может ассоциироваться с несколькими законами, явлениями, величинами. В этом случае вы можете её использовать несколько раз, давая ей разные заголовки).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Создайте презентацию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PowerPoint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которой: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1-й слайд должен быть титульным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(указана тема проекта, исполнитель, год).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2-й слайд должен содержать цели и задачи проекта.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 последующий слайд должен содержать картинку с заголовком и дополнительной информацией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(формулировка закона, формула, выражающая связь величин, определение явления, свойство объекта и т.д.)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Последний слайд должен содержать вывод и итог вашей работы.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Вставьте музыкальное сопровождение или озвучьте презентацию, начиная с 3-го слайда.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Настройте в презентации анимацию, переходы слайдов, автоматическую демонстрацию (запись времени).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234\Documents\школа\физика\7 кл\на земле в небесах и на море\картинки для составления проекта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7191372" cy="6831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234\Documents\школа\физика\7 кл\на земле в небесах и на море\картинки для составления проекта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25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234\Documents\школа\физика\7 кл\на земле в небесах и на море\картинки для составления проекта\20.jpg"/>
          <p:cNvPicPr>
            <a:picLocks noChangeAspect="1" noChangeArrowheads="1"/>
          </p:cNvPicPr>
          <p:nvPr/>
        </p:nvPicPr>
        <p:blipFill>
          <a:blip r:embed="rId2"/>
          <a:srcRect t="16455"/>
          <a:stretch>
            <a:fillRect/>
          </a:stretch>
        </p:blipFill>
        <p:spPr bwMode="auto">
          <a:xfrm>
            <a:off x="1714480" y="0"/>
            <a:ext cx="6191250" cy="6891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234\Documents\школа\физика\7 кл\на земле в небесах и на море\картинки для составления проекта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06" y="0"/>
            <a:ext cx="9601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234\Documents\школа\физика\7 кл\на земле в небесах и на море\картинки для составления проекта\2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7712105" cy="5247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234\Documents\школа\физика\7 кл\на земле в небесах и на море\картинки для составления проекта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234\Documents\школа\физика\7 кл\на земле в небесах и на море\картинки для составления проекта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500042"/>
            <a:ext cx="5629294" cy="5660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234\Documents\школа\физика\7 кл\на земле в небесах и на море\картинки для составления проекта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234\Documents\школа\физика\7 кл\на земле в небесах и на море\картинки для составления проекта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234\Documents\школа\физика\7 кл\на земле в небесах и на море\картинки для составления проекта\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234\Documents\школа\физика\7 кл\на земле в небесах и на море\картинки для составления проект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403595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234\Documents\школа\физика\7 кл\на земле в небесах и на море\картинки для составления проекта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573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1234\Documents\школа\физика\7 кл\на земле в небесах и на море\картинки для составления проекта\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763040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928802"/>
            <a:ext cx="6882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Пример готового проекта</a:t>
            </a:r>
            <a:endParaRPr lang="ru-RU" sz="4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628800"/>
            <a:ext cx="8229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</a:br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</a:br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</a:br>
            <a:r>
              <a:rPr lang="ru-RU" sz="2700" b="0" i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>Дубовицкий</a:t>
            </a:r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> филиал МКОУ «</a:t>
            </a:r>
            <a:r>
              <a:rPr lang="ru-RU" sz="2700" b="0" i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>Хомутовская</a:t>
            </a:r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>  СОШ»</a:t>
            </a:r>
            <a:b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</a:br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</a:br>
            <a:r>
              <a:rPr lang="ru-RU" sz="2700" b="0" i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 проект по физике и информатике </a:t>
            </a:r>
            <a: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7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itchFamily="34" charset="0"/>
              </a:rPr>
            </a:b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857628"/>
            <a:ext cx="7854696" cy="175260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Выполнили </a:t>
            </a:r>
            <a:r>
              <a:rPr lang="en-US" dirty="0" smtClean="0"/>
              <a:t>:</a:t>
            </a:r>
            <a:r>
              <a:rPr lang="ru-RU" dirty="0" smtClean="0"/>
              <a:t> учащиеся 7 класса</a:t>
            </a:r>
          </a:p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2428868"/>
            <a:ext cx="61436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«На земле, в небесах </a:t>
            </a:r>
            <a:br>
              <a:rPr lang="ru-RU" sz="4400" dirty="0" smtClean="0">
                <a:solidFill>
                  <a:srgbClr val="FFC000"/>
                </a:solidFill>
              </a:rPr>
            </a:br>
            <a:r>
              <a:rPr lang="ru-RU" sz="4400" dirty="0" smtClean="0">
                <a:solidFill>
                  <a:srgbClr val="FFC000"/>
                </a:solidFill>
              </a:rPr>
              <a:t>и на море»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3643306" y="5500702"/>
            <a:ext cx="1491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2022 г.</a:t>
            </a:r>
            <a:endParaRPr lang="ru-RU" sz="3600" dirty="0"/>
          </a:p>
        </p:txBody>
      </p:sp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 проекта</a:t>
            </a:r>
            <a:r>
              <a:rPr lang="ru-RU" b="1" dirty="0" smtClean="0"/>
              <a:t>:</a:t>
            </a:r>
            <a:r>
              <a:rPr lang="ru-RU" dirty="0" smtClean="0"/>
              <a:t> повторить, углубить и расширить имеющиеся знания законов физики, учиться объяснять явления, опираясь на них.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1. Определить, какое физическое явление или тело изображено на представленных картинках. Поставить каждой из них в соответствие физический закон, объясняющий причину явления. Дать его словесное и математическое представление.</a:t>
            </a:r>
          </a:p>
          <a:p>
            <a:r>
              <a:rPr lang="ru-RU" dirty="0" smtClean="0"/>
              <a:t>2. Подготовить презентацию.</a:t>
            </a:r>
          </a:p>
          <a:p>
            <a:r>
              <a:rPr lang="ru-RU" dirty="0" smtClean="0"/>
              <a:t>3. Развивать умение работы с различными графическими редакторами и информационными источниками.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Взаимодействие молекул</a:t>
            </a:r>
            <a:endParaRPr lang="ru-RU" dirty="0"/>
          </a:p>
        </p:txBody>
      </p:sp>
      <p:pic>
        <p:nvPicPr>
          <p:cNvPr id="1026" name="Picture 2" descr="C:\Documents and Settings\Диканова И И\Рабочий стол\на земле в небесах и на море\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00100" y="2571744"/>
            <a:ext cx="7132999" cy="414654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500174"/>
            <a:ext cx="5983561" cy="50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1968448"/>
            <a:ext cx="6000792" cy="53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043890" cy="1143000"/>
          </a:xfrm>
        </p:spPr>
        <p:txBody>
          <a:bodyPr/>
          <a:lstStyle/>
          <a:p>
            <a:pPr algn="ctr"/>
            <a:r>
              <a:rPr lang="ru-RU" dirty="0" smtClean="0"/>
              <a:t>Диффузия </a:t>
            </a:r>
            <a:endParaRPr lang="ru-RU" dirty="0"/>
          </a:p>
        </p:txBody>
      </p:sp>
      <p:pic>
        <p:nvPicPr>
          <p:cNvPr id="1026" name="Picture 2" descr="C:\Documents and Settings\Диканова И И\Рабочий стол\на земле в небесах и на море\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57496"/>
            <a:ext cx="5357850" cy="355857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571612"/>
            <a:ext cx="635798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Механическое движение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6" name="Picture 2" descr="C:\Users\ХСШ\Desktop\на земле в небесах и на море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5184575" cy="352779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7580454" cy="6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2678018" cy="113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Инерция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033668"/>
            <a:ext cx="4968552" cy="337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814435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584" y="3429000"/>
            <a:ext cx="37444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Сила тяжести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2050" name="Picture 2" descr="C:\Users\ХСШ\Desktop\на земле в небесах и на море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71678"/>
            <a:ext cx="3289154" cy="315219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214422"/>
            <a:ext cx="6408712" cy="89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5643578"/>
            <a:ext cx="6143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entury" panose="02040604050505020304" pitchFamily="18" charset="0"/>
              </a:rPr>
              <a:t>Сила тяжести прямо пропорциональна массе тела.</a:t>
            </a:r>
            <a:endParaRPr lang="ru-RU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234\Documents\школа\физика\7 кл\на земле в небесах и на море\картинки для составления проекта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472952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Сила тяжести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8194" name="Picture 2" descr="C:\Users\ХСШ\Desktop\на земле в небесах и на море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158799" cy="3844429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920"/>
            <a:ext cx="43434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Сила тяжести</a:t>
            </a:r>
            <a:endParaRPr lang="ru-RU" dirty="0"/>
          </a:p>
        </p:txBody>
      </p:sp>
      <p:pic>
        <p:nvPicPr>
          <p:cNvPr id="3" name="Picture 2" descr="C:\Documents and Settings\Диканова И И\Рабочий стол\на земле в небесах и на море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6215106" cy="54416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dirty="0" smtClean="0"/>
              <a:t>Сила всемирного тяготения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9218" name="Picture 2" descr="C:\Users\ХСШ\Desktop\на земле в небесах и на море\1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71678"/>
            <a:ext cx="5234848" cy="267009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576064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929198"/>
            <a:ext cx="4103641" cy="18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Сила упругости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42" name="Picture 2" descr="C:\Users\ХСШ\Desktop\на земле в небесах и на море\1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3857652" cy="326877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00174"/>
            <a:ext cx="6524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ХСШ\Desktop\на земле в небесах и на море\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378619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Закон Гука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562711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868144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43050"/>
            <a:ext cx="3979109" cy="100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000372"/>
            <a:ext cx="439248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57628"/>
            <a:ext cx="405044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Сила трения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3074" name="Picture 2" descr="C:\Users\ХСШ\Desktop\на земле в небесах и на море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3116"/>
            <a:ext cx="4429156" cy="388265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996952"/>
            <a:ext cx="43243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Сила трения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6" name="Picture 2" descr="C:\Users\ХСШ\Desktop\на земле в небесах и на море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4813744" cy="307183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76872"/>
            <a:ext cx="3312914" cy="212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Взаимодействие тел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944837"/>
            <a:ext cx="453650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708920"/>
            <a:ext cx="3444999" cy="185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Измерение массы тела на весах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5122" name="Picture 2" descr="C:\Users\ХСШ\Desktop\на земле в небесах и на море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928802"/>
            <a:ext cx="4896544" cy="3621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357826"/>
            <a:ext cx="7148535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Плотность вещества</a:t>
            </a:r>
            <a:endParaRPr lang="ru-RU" dirty="0"/>
          </a:p>
        </p:txBody>
      </p:sp>
      <p:pic>
        <p:nvPicPr>
          <p:cNvPr id="19457" name="Picture 1" descr="C:\Documents and Settings\Диканова И И\Рабочий стол\на земле в небесах и на море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1" y="3230545"/>
            <a:ext cx="4000527" cy="30003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2071678"/>
            <a:ext cx="805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Масло  остается на поверхности воды, потому что плотность масла меньше</a:t>
            </a:r>
          </a:p>
          <a:p>
            <a:r>
              <a:rPr lang="ru-RU" dirty="0"/>
              <a:t>п</a:t>
            </a:r>
            <a:r>
              <a:rPr lang="ru-RU" dirty="0" smtClean="0"/>
              <a:t>лотности  воды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876"/>
            <a:ext cx="434294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234\Documents\школа\физика\7 кл\на земле в небесах и на море\картинки для составления проекта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673417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Давление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496"/>
            <a:ext cx="5184576" cy="37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694656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075" y="1428736"/>
            <a:ext cx="267892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86446" y="3000372"/>
            <a:ext cx="3071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зависимости от  того, хотят ли получить малое или большое давление, площадь опоры увеличивают или уменьшают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Давление</a:t>
            </a:r>
            <a:r>
              <a:rPr lang="en-US" sz="4000" dirty="0" smtClean="0"/>
              <a:t>.</a:t>
            </a:r>
            <a:r>
              <a:rPr lang="ru-RU" sz="4000" dirty="0" smtClean="0"/>
              <a:t> Способы уменьшения и увеличения давления</a:t>
            </a:r>
            <a:r>
              <a:rPr lang="en-US" sz="4000" dirty="0" smtClean="0"/>
              <a:t>.</a:t>
            </a:r>
            <a:endParaRPr lang="ru-RU" sz="4000" dirty="0"/>
          </a:p>
        </p:txBody>
      </p:sp>
      <p:pic>
        <p:nvPicPr>
          <p:cNvPr id="7170" name="Picture 2" descr="C:\Users\ХСШ\Desktop\на земле в небесах и на море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608512" cy="352779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786058"/>
            <a:ext cx="3528392" cy="128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Чем больше площадь опоры, тем меньше давление, </a:t>
            </a:r>
          </a:p>
          <a:p>
            <a:r>
              <a:rPr lang="ru-RU" sz="2800" dirty="0" smtClean="0"/>
              <a:t>производимое одной и той же силой на эту опору </a:t>
            </a:r>
            <a:endParaRPr lang="ru-RU" sz="2800" dirty="0"/>
          </a:p>
        </p:txBody>
      </p:sp>
      <p:pic>
        <p:nvPicPr>
          <p:cNvPr id="4" name="Picture 2" descr="C:\Users\ХСШ\Desktop\на земле в небесах и на море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Барометр- Анероид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1266" name="Picture 2" descr="C:\Users\ХСШ\Desktop\на земле в небесах и на море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3744416" cy="410386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32048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Century" panose="02040604050505020304" pitchFamily="18" charset="0"/>
              </a:rPr>
              <a:t>Атмосферное давление на различных высотах</a:t>
            </a:r>
            <a:endParaRPr lang="ru-RU" sz="4000" dirty="0"/>
          </a:p>
        </p:txBody>
      </p:sp>
      <p:pic>
        <p:nvPicPr>
          <p:cNvPr id="2050" name="Picture 2" descr="C:\Users\Admin\Desktop\на земле в небесах и на море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5544715" cy="36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9" y="2780928"/>
            <a:ext cx="3059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Чем больше высота над уровнем моря ,тем давление воздуха в атмосфере меньше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9163335"/>
      </p:ext>
    </p:extLst>
  </p:cSld>
  <p:clrMapOvr>
    <a:masterClrMapping/>
  </p:clrMapOvr>
  <p:transition spd="slow" advTm="32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/>
          <a:lstStyle/>
          <a:p>
            <a:pPr algn="ctr"/>
            <a:r>
              <a:rPr lang="ru-RU" dirty="0" smtClean="0"/>
              <a:t>Сообщающиеся сосуды</a:t>
            </a:r>
            <a:endParaRPr lang="ru-RU" dirty="0"/>
          </a:p>
        </p:txBody>
      </p:sp>
      <p:pic>
        <p:nvPicPr>
          <p:cNvPr id="5122" name="Picture 2" descr="C:\Documents and Settings\Диканова И И\Рабочий стол\на земле в небесах и на море\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1142985"/>
            <a:ext cx="5143536" cy="295364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0702" y="1500174"/>
            <a:ext cx="315755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786190"/>
            <a:ext cx="299085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42976" y="4786322"/>
            <a:ext cx="408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рисунке изображен артезианский</a:t>
            </a:r>
          </a:p>
          <a:p>
            <a:r>
              <a:rPr lang="ru-RU" dirty="0" smtClean="0"/>
              <a:t>колодец в разрезе</a:t>
            </a:r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pPr algn="ctr"/>
            <a:r>
              <a:rPr lang="ru-RU" dirty="0" smtClean="0"/>
              <a:t>Архимедова сила</a:t>
            </a:r>
            <a:endParaRPr lang="ru-RU" dirty="0"/>
          </a:p>
        </p:txBody>
      </p:sp>
      <p:pic>
        <p:nvPicPr>
          <p:cNvPr id="2052" name="Picture 4" descr="C:\Documents and Settings\Диканова И И\Рабочий стол\на земле в небесах и на море\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4436692" cy="296703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500570"/>
            <a:ext cx="7143800" cy="184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571612"/>
            <a:ext cx="349567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entury" panose="02040604050505020304" pitchFamily="18" charset="0"/>
              </a:rPr>
              <a:t>Воздухоплавание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C:\Users\Admin\Desktop\на земле в небесах и на море\1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5629423" cy="43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5" y="2767795"/>
            <a:ext cx="28861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Для того чтобы шар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поднялся в воздух,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необходимо чтобы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Архимедова сила ,</a:t>
            </a:r>
          </a:p>
          <a:p>
            <a:r>
              <a:rPr lang="ru-RU" b="1" dirty="0" err="1" smtClean="0">
                <a:latin typeface="Century" panose="02040604050505020304" pitchFamily="18" charset="0"/>
              </a:rPr>
              <a:t>действуещая</a:t>
            </a:r>
            <a:r>
              <a:rPr lang="ru-RU" b="1" dirty="0" smtClean="0">
                <a:latin typeface="Century" panose="02040604050505020304" pitchFamily="18" charset="0"/>
              </a:rPr>
              <a:t>  на шар,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была больше силы тяжести,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88102937"/>
      </p:ext>
    </p:extLst>
  </p:cSld>
  <p:clrMapOvr>
    <a:masterClrMapping/>
  </p:clrMapOvr>
  <p:transition spd="slow" advTm="23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523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Плавание тел</a:t>
            </a:r>
            <a:endParaRPr lang="ru-RU" dirty="0"/>
          </a:p>
        </p:txBody>
      </p:sp>
      <p:pic>
        <p:nvPicPr>
          <p:cNvPr id="2050" name="Picture 2" descr="C:\Documents and Settings\Диканова И И\Рабочий стол\на земле в небесах и на море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85786" y="2285992"/>
            <a:ext cx="7429552" cy="407590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000108"/>
            <a:ext cx="47149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amond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7048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Плавание судов</a:t>
            </a:r>
            <a:endParaRPr lang="ru-RU" dirty="0"/>
          </a:p>
        </p:txBody>
      </p:sp>
      <p:pic>
        <p:nvPicPr>
          <p:cNvPr id="5122" name="Picture 2" descr="C:\Documents and Settings\Диканова И И\Рабочий стол\на земле в небесах и на море\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428868"/>
            <a:ext cx="4929222" cy="308076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500174"/>
            <a:ext cx="4929222" cy="65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5786454"/>
            <a:ext cx="450059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234\Documents\школа\физика\7 кл\на земле в небесах и на море\картинки для составления проекта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538916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Простые механизмы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Условие равновесия рычага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2290" name="Picture 2" descr="C:\Users\ХСШ\Desktop\на земле в небесах и на море\2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829175" cy="328612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71744"/>
            <a:ext cx="4371975" cy="7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929198"/>
            <a:ext cx="64484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6072206"/>
            <a:ext cx="197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/>
          <a:lstStyle/>
          <a:p>
            <a:r>
              <a:rPr lang="ru-RU" dirty="0" smtClean="0"/>
              <a:t>Простые механизмы</a:t>
            </a:r>
            <a:r>
              <a:rPr lang="en-US" dirty="0" smtClean="0"/>
              <a:t>. </a:t>
            </a:r>
            <a:r>
              <a:rPr lang="ru-RU" dirty="0" smtClean="0"/>
              <a:t>Винт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3314" name="Picture 2" descr="C:\Users\ХСШ\Desktop\на земле в небесах и на море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496"/>
            <a:ext cx="3024336" cy="3556397"/>
          </a:xfrm>
          <a:prstGeom prst="rect">
            <a:avLst/>
          </a:prstGeom>
          <a:noFill/>
        </p:spPr>
      </p:pic>
      <p:pic>
        <p:nvPicPr>
          <p:cNvPr id="13315" name="Picture 3" descr="C:\Users\ХСШ\Desktop\на земле в небесах и на море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786058"/>
            <a:ext cx="3384376" cy="352839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340768"/>
            <a:ext cx="6468106" cy="11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Простые механизмы </a:t>
            </a:r>
            <a:endParaRPr lang="ru-RU" dirty="0"/>
          </a:p>
        </p:txBody>
      </p:sp>
      <p:pic>
        <p:nvPicPr>
          <p:cNvPr id="2050" name="Picture 2" descr="C:\Documents and Settings\Диканова И И\Рабочий стол\на земле в небесах и на море\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14686"/>
            <a:ext cx="5000660" cy="333544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54782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62" y="3286124"/>
            <a:ext cx="3643338" cy="64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500694" y="4357694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Неподвижный блок меняет направление силы.</a:t>
            </a:r>
          </a:p>
          <a:p>
            <a:r>
              <a:rPr lang="ru-RU" dirty="0" smtClean="0"/>
              <a:t>Подвижный блок дает выигрыш в силе в 2 раза.</a:t>
            </a:r>
            <a:endParaRPr lang="ru-RU" dirty="0"/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Физика – наука о природе.</a:t>
            </a:r>
          </a:p>
          <a:p>
            <a:r>
              <a:rPr lang="ru-RU" dirty="0" smtClean="0"/>
              <a:t>Все природные явления взаимосвязаны между собой .</a:t>
            </a:r>
          </a:p>
          <a:p>
            <a:r>
              <a:rPr lang="ru-RU" dirty="0" smtClean="0"/>
              <a:t>Природные явления и изобретения человека являются составляющей всего происходящего на нашей Планете.</a:t>
            </a:r>
          </a:p>
          <a:p>
            <a:r>
              <a:rPr lang="ru-RU" dirty="0" smtClean="0"/>
              <a:t>Законы физики могут объяснить многие из них, описывая связь между физическими величинами.</a:t>
            </a:r>
          </a:p>
          <a:p>
            <a:r>
              <a:rPr lang="ru-RU" dirty="0" smtClean="0"/>
              <a:t>Знать законы физики нужно, чтобы уметь использовать законы природы во благо человечества.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234\Documents\школа\физика\7 кл\на земле в небесах и на море\картинки для составления проекта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72500" cy="5362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234\Documents\школа\физика\7 кл\на земле в небесах и на море\картинки для составления проекта\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458" y="-95318"/>
            <a:ext cx="6953318" cy="6953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234\Documents\школа\физика\7 кл\на земле в небесах и на море\картинки для составления проект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589</Words>
  <PresentationFormat>Экран (4:3)</PresentationFormat>
  <Paragraphs>87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63</vt:i4>
      </vt:variant>
    </vt:vector>
  </HeadingPairs>
  <TitlesOfParts>
    <vt:vector size="67" baseType="lpstr">
      <vt:lpstr>Тема Office</vt:lpstr>
      <vt:lpstr>Поток</vt:lpstr>
      <vt:lpstr>Эркер</vt:lpstr>
      <vt:lpstr>1_Эркер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 Дубовицкий филиал МКОУ «Хомутовская  СОШ»   проект по физике и информатике   </vt:lpstr>
      <vt:lpstr>Слайд 34</vt:lpstr>
      <vt:lpstr>Взаимодействие молекул</vt:lpstr>
      <vt:lpstr>Диффузия </vt:lpstr>
      <vt:lpstr>Механическое движение.</vt:lpstr>
      <vt:lpstr>Инерция.</vt:lpstr>
      <vt:lpstr>Сила тяжести.</vt:lpstr>
      <vt:lpstr>Сила тяжести.</vt:lpstr>
      <vt:lpstr>Сила тяжести</vt:lpstr>
      <vt:lpstr>Сила всемирного тяготения.</vt:lpstr>
      <vt:lpstr>Сила упругости.</vt:lpstr>
      <vt:lpstr>Закон Гука.</vt:lpstr>
      <vt:lpstr>Сила трения.</vt:lpstr>
      <vt:lpstr>Сила трения.</vt:lpstr>
      <vt:lpstr>Взаимодействие тел.</vt:lpstr>
      <vt:lpstr>Измерение массы тела на весах.</vt:lpstr>
      <vt:lpstr>Плотность вещества</vt:lpstr>
      <vt:lpstr>Давление.</vt:lpstr>
      <vt:lpstr>Давление. Способы уменьшения и увеличения давления.</vt:lpstr>
      <vt:lpstr>Чем больше площадь опоры, тем меньше давление,  производимое одной и той же силой на эту опору </vt:lpstr>
      <vt:lpstr>Барометр- Анероид.</vt:lpstr>
      <vt:lpstr>Атмосферное давление на различных высотах</vt:lpstr>
      <vt:lpstr>Сообщающиеся сосуды</vt:lpstr>
      <vt:lpstr>Архимедова сила</vt:lpstr>
      <vt:lpstr>Воздухоплавание</vt:lpstr>
      <vt:lpstr>Плавание тел</vt:lpstr>
      <vt:lpstr>Плавание судов</vt:lpstr>
      <vt:lpstr>Простые механизмы.  Условие равновесия рычага.</vt:lpstr>
      <vt:lpstr>Простые механизмы. Винт.</vt:lpstr>
      <vt:lpstr>Простые механизмы </vt:lpstr>
      <vt:lpstr>Вывод: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</dc:creator>
  <cp:lastModifiedBy>1234</cp:lastModifiedBy>
  <cp:revision>3</cp:revision>
  <dcterms:created xsi:type="dcterms:W3CDTF">2022-06-08T10:58:05Z</dcterms:created>
  <dcterms:modified xsi:type="dcterms:W3CDTF">2022-06-08T11:25:56Z</dcterms:modified>
</cp:coreProperties>
</file>