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</p:sldMasterIdLst>
  <p:sldIdLst>
    <p:sldId id="287" r:id="rId13"/>
    <p:sldId id="285" r:id="rId14"/>
    <p:sldId id="282" r:id="rId15"/>
    <p:sldId id="280" r:id="rId16"/>
    <p:sldId id="281" r:id="rId17"/>
    <p:sldId id="283" r:id="rId18"/>
    <p:sldId id="262" r:id="rId19"/>
    <p:sldId id="260" r:id="rId20"/>
    <p:sldId id="274" r:id="rId21"/>
    <p:sldId id="261" r:id="rId22"/>
    <p:sldId id="267" r:id="rId23"/>
    <p:sldId id="263" r:id="rId24"/>
    <p:sldId id="276" r:id="rId25"/>
    <p:sldId id="277" r:id="rId26"/>
    <p:sldId id="275" r:id="rId27"/>
    <p:sldId id="272" r:id="rId28"/>
    <p:sldId id="269" r:id="rId29"/>
    <p:sldId id="286" r:id="rId30"/>
    <p:sldId id="284" r:id="rId31"/>
    <p:sldId id="27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2FCF74D-F984-4675-AAD6-8C5783AE2BDF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FC372F1-527A-4955-BFF9-5DAE43B67B9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7177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8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9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7181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2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3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4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5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7187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8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9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7191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2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3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4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5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196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97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FCF74D-F984-4675-AAD6-8C5783AE2BDF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372F1-527A-4955-BFF9-5DAE43B67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 smtClean="0"/>
              <a:t>Образец подзаголовка</a:t>
            </a:r>
            <a:endParaRPr lang="ru-RU" alt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D8E93E9-D49D-4EE6-9920-1E36BCAA8833}" type="slidenum">
              <a:rPr lang="ru-RU" altLang="en-US"/>
              <a:pPr/>
              <a:t>‹#›</a:t>
            </a:fld>
            <a:endParaRPr lang="ru-RU" alt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40969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70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71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72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73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74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75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76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77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78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79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80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81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82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83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84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85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86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87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88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89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90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91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92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93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94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95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96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97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98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99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000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CC1E4-E820-4377-BD6F-0D2835E9D152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0728F-8306-4D16-8C1D-D817B163B6F3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8CC39-D17D-454A-A090-C7020093494E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533FB-9E9E-4484-8B95-0F5B88DAA9B4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7401C-8FC6-41E3-A182-87E07577D559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50ECE-01BA-49EC-953E-50558CAB9BA0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9B65D-2157-48E8-ADD3-B2F46F08A86A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4A7C7-CC02-466F-B347-2EE86823D29B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AABB2-2197-49F0-8FAF-5AFF64770F73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FCF74D-F984-4675-AAD6-8C5783AE2BDF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372F1-527A-4955-BFF9-5DAE43B67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25667-BAF3-4D93-B9D9-42543A646578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6465526-5D0F-4477-82F7-DC3ABC11CCA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BAE4B-7C5D-4DC8-A063-8D5BAB11BA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C491E-0D67-42D6-87BA-FEE62674A5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6397B-6D30-4B88-8E09-2C08AC4BBB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655FE-520F-4E1B-99DC-32EEAD6CF9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3178E-0548-4ABD-BE30-6FE6CDF285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700A0-E42D-40FE-AF59-EEE9DADFF8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23E5E-2AED-44EC-9AE6-A85C3DBC0F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B66B2-5042-4A54-B5F3-31D2870A27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434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4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434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4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3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3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35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435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435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D44BBA8-6C1E-49C1-8906-ECE578D391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15AB8-C11B-493A-A6A2-A51A6943A3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F972D-CCF3-4866-B770-3F41AF0A5B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72708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09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0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1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2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3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4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2715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16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17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18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19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20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72722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23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24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72726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27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28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727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72734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35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36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72738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39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40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2741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42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43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44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45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46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47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2748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274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2750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24B5F31-0FCC-4120-B585-DD145E53C24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275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275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D91B3-FA0B-4EAD-9E0D-307198E5D5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A22B7-BBF1-446C-8194-FDD36D34DD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BE3CD-CA92-49B1-B096-ACDF3A2636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0C5B2-A715-42C1-BECB-7432DAFDDC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CE0D7-8F25-4B13-A136-8049683D2C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A96F2-0F9D-4508-AB53-80DB787A1B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CFDBA-D1DF-4F01-A67B-07DEC8E968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58160-F510-4174-927D-D971EDF49A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D54A8-FDDA-491D-9DA9-8ADC56A3DF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81676-9CCD-45CA-A456-F93DFDB580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75FD9-698C-408A-9289-C6D5AD1AB6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36B77-DD94-46B5-98AB-BB9492BB12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85B19-DC21-42FA-A817-C95CC2A49D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BD303-8DB7-4447-B7DC-58D5938898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D5F27-D250-44FC-A905-9BC4E52BD5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588BD-C11D-45A0-B81B-9C47B78B86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AF56F-1165-4C66-BB2F-930B4F493A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FCF74D-F984-4675-AAD6-8C5783AE2BDF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372F1-527A-4955-BFF9-5DAE43B67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28619-88AA-4A06-9AE1-47A1BC55A3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5A4F5-8417-40FC-AE15-8F926BBF43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6A6C1-965E-43BF-901F-101D568341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A0839AF7-9DBE-4582-9BBB-4677085FF9C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1961C-F75B-40B6-9365-E2B96C526F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887BE-D327-4F7B-A6D5-88367E2248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743F1-D2CD-4FB4-9454-DBA7ABF592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835B2-18CF-40AA-A14F-E5233B0CDE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1FD20-4F22-4F39-AC6F-F190A094B0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D1544-4480-42C7-B3C7-537965CE62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FCF74D-F984-4675-AAD6-8C5783AE2BDF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372F1-527A-4955-BFF9-5DAE43B67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4B0E2-EC29-4B2B-BC77-11671C2A1B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D6151-F385-410A-B058-E10EF79AC3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08837-8538-4122-B9E3-8506125BE1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AB79F-D739-4C1D-B7C8-F3B83AB961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 smtClean="0"/>
              <a:t>Образец подзаголовка</a:t>
            </a:r>
            <a:endParaRPr lang="ru-RU" alt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D8E93E9-D49D-4EE6-9920-1E36BCAA8833}" type="slidenum">
              <a:rPr lang="ru-RU" altLang="en-US"/>
              <a:pPr/>
              <a:t>‹#›</a:t>
            </a:fld>
            <a:endParaRPr lang="ru-RU" alt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40969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70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71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72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73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74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75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76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77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78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79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80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81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82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83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84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85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86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87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88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89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90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91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92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93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94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95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96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97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98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99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000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CC1E4-E820-4377-BD6F-0D2835E9D152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0728F-8306-4D16-8C1D-D817B163B6F3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8CC39-D17D-454A-A090-C7020093494E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533FB-9E9E-4484-8B95-0F5B88DAA9B4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7401C-8FC6-41E3-A182-87E07577D559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FCF74D-F984-4675-AAD6-8C5783AE2BDF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372F1-527A-4955-BFF9-5DAE43B67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50ECE-01BA-49EC-953E-50558CAB9BA0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9B65D-2157-48E8-ADD3-B2F46F08A86A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4A7C7-CC02-466F-B347-2EE86823D29B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AABB2-2197-49F0-8FAF-5AFF64770F73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25667-BAF3-4D93-B9D9-42543A646578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6465526-5D0F-4477-82F7-DC3ABC11CCA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BAE4B-7C5D-4DC8-A063-8D5BAB11BA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C491E-0D67-42D6-87BA-FEE62674A5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6397B-6D30-4B88-8E09-2C08AC4BBB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655FE-520F-4E1B-99DC-32EEAD6CF9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FCF74D-F984-4675-AAD6-8C5783AE2BDF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372F1-527A-4955-BFF9-5DAE43B67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3178E-0548-4ABD-BE30-6FE6CDF285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700A0-E42D-40FE-AF59-EEE9DADFF8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23E5E-2AED-44EC-9AE6-A85C3DBC0F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B66B2-5042-4A54-B5F3-31D2870A27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15AB8-C11B-493A-A6A2-A51A6943A3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F972D-CCF3-4866-B770-3F41AF0A5B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72708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09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0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1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2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3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4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2715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16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17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18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19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20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72722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23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24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72726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27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28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727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72734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35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36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72738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39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40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2741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42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43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44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45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46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47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2748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274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2750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24B5F31-0FCC-4120-B585-DD145E53C24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275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275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D91B3-FA0B-4EAD-9E0D-307198E5D5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A22B7-BBF1-446C-8194-FDD36D34DD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BE3CD-CA92-49B1-B096-ACDF3A2636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FCF74D-F984-4675-AAD6-8C5783AE2BDF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372F1-527A-4955-BFF9-5DAE43B67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0C5B2-A715-42C1-BECB-7432DAFDDC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CE0D7-8F25-4B13-A136-8049683D2C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A96F2-0F9D-4508-AB53-80DB787A1B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CFDBA-D1DF-4F01-A67B-07DEC8E968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D54A8-FDDA-491D-9DA9-8ADC56A3DF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81676-9CCD-45CA-A456-F93DFDB580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75FD9-698C-408A-9289-C6D5AD1AB6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24B5F31-0FCC-4120-B585-DD145E53C24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7177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8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9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7181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2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3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4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5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7187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8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9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7191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2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3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4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5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196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97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D91B3-FA0B-4EAD-9E0D-307198E5D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A22B7-BBF1-446C-8194-FDD36D34D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FCF74D-F984-4675-AAD6-8C5783AE2BDF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372F1-527A-4955-BFF9-5DAE43B67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BE3CD-CA92-49B1-B096-ACDF3A263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0C5B2-A715-42C1-BECB-7432DAFDD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CE0D7-8F25-4B13-A136-8049683D2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A96F2-0F9D-4508-AB53-80DB787A1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CFDBA-D1DF-4F01-A67B-07DEC8E96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D54A8-FDDA-491D-9DA9-8ADC56A3D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81676-9CCD-45CA-A456-F93DFDB580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75FD9-698C-408A-9289-C6D5AD1AB6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434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4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434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4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3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3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35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435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435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D44BBA8-6C1E-49C1-8906-ECE578D391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58160-F510-4174-927D-D971EDF49A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FCF74D-F984-4675-AAD6-8C5783AE2BDF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372F1-527A-4955-BFF9-5DAE43B67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36B77-DD94-46B5-98AB-BB9492BB12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85B19-DC21-42FA-A817-C95CC2A49D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BD303-8DB7-4447-B7DC-58D5938898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D5F27-D250-44FC-A905-9BC4E52BD5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588BD-C11D-45A0-B81B-9C47B78B86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AF56F-1165-4C66-BB2F-930B4F493A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28619-88AA-4A06-9AE1-47A1BC55A3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5A4F5-8417-40FC-AE15-8F926BBF43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6A6C1-965E-43BF-901F-101D568341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A0839AF7-9DBE-4582-9BBB-4677085FF9C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FCF74D-F984-4675-AAD6-8C5783AE2BDF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372F1-527A-4955-BFF9-5DAE43B67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1961C-F75B-40B6-9365-E2B96C526F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887BE-D327-4F7B-A6D5-88367E2248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743F1-D2CD-4FB4-9454-DBA7ABF592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835B2-18CF-40AA-A14F-E5233B0CDE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1FD20-4F22-4F39-AC6F-F190A094B0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D1544-4480-42C7-B3C7-537965CE62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4B0E2-EC29-4B2B-BC77-11671C2A1B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D6151-F385-410A-B058-E10EF79AC3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08837-8538-4122-B9E3-8506125BE1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AB79F-D739-4C1D-B7C8-F3B83AB961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2FCF74D-F984-4675-AAD6-8C5783AE2BDF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FC372F1-527A-4955-BFF9-5DAE43B67B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15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615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616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6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6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169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0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1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6173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74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75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76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77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78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79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80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6182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3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6186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6188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89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90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91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92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93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94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95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619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ru-RU" altLang="en-US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ru-RU" alt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CC80FF63-52FE-4DF5-80F2-263452EFCE15}" type="slidenum">
              <a:rPr lang="ru-RU" altLang="en-US"/>
              <a:pPr/>
              <a:t>‹#›</a:t>
            </a:fld>
            <a:endParaRPr lang="ru-RU" alt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3994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4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4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4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4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5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5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5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5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5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5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5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5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5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5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6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6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6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6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6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6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6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6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6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6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7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7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7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7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7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7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018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sz="2400">
              <a:latin typeface="Times New Roman" pitchFamily="18" charset="0"/>
            </a:endParaRPr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018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2EA9A983-E305-4538-B36D-FA4F80D2C08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7168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7168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68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68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168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7169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69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69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69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69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7169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69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69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71700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01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0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7170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0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0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7170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0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1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171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71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1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1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1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1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1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1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1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2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2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2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2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2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72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2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2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172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172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42982FF7-6239-4F0F-BF24-72F166D4B40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>
              <a:latin typeface="Tahoma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>
              <a:latin typeface="Tahoma" pitchFamily="34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>
              <a:latin typeface="Tahoma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>
              <a:latin typeface="Tahoma" pitchFamily="34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>
              <a:latin typeface="Tahoma" pitchFamily="34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>
              <a:latin typeface="Tahoma" pitchFamily="34" charset="0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>
              <a:latin typeface="Tahoma" pitchFamily="34" charset="0"/>
            </a:endParaRP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33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B1B41D0-A001-4652-B3E3-AA4EE1BEBFE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49C90CE2-2F43-4D08-9424-702B5BE7509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21513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21514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ru-RU" altLang="en-US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ru-RU" alt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CC80FF63-52FE-4DF5-80F2-263452EFCE15}" type="slidenum">
              <a:rPr lang="ru-RU" altLang="en-US"/>
              <a:pPr/>
              <a:t>‹#›</a:t>
            </a:fld>
            <a:endParaRPr lang="ru-RU" alt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3994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4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4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4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4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5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5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5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5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5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5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5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5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5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5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6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6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6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6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6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6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6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6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6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6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7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7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7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7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7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7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018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sz="2400">
              <a:latin typeface="Times New Roman" pitchFamily="18" charset="0"/>
            </a:endParaRPr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018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2EA9A983-E305-4538-B36D-FA4F80D2C08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7168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7168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68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68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168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7169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69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69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69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69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7169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69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69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71700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01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0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7170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0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0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7170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0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1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171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71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1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1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1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1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1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1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1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2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2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2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2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2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72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2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2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172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172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42982FF7-6239-4F0F-BF24-72F166D4B40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2FCF74D-F984-4675-AAD6-8C5783AE2BDF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FC372F1-527A-4955-BFF9-5DAE43B67B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15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615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616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6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6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169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0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1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6173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74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75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76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77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78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79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80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6182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3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6186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6188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89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90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91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92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93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94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95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619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>
              <a:latin typeface="Tahoma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>
              <a:latin typeface="Tahoma" pitchFamily="34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>
              <a:latin typeface="Tahoma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>
              <a:latin typeface="Tahoma" pitchFamily="34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>
              <a:latin typeface="Tahoma" pitchFamily="34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>
              <a:latin typeface="Tahoma" pitchFamily="34" charset="0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>
              <a:latin typeface="Tahoma" pitchFamily="34" charset="0"/>
            </a:endParaRP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33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B1B41D0-A001-4652-B3E3-AA4EE1BEBFE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49C90CE2-2F43-4D08-9424-702B5BE7509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21513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21514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Обстоятельство времени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учитель: Шарова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Наталья Павловна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72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7"/>
            <a:ext cx="7560840" cy="56166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ОБСТОЯТЕЛЬСТВО ВРЕМЕНИ</a:t>
            </a:r>
          </a:p>
          <a:p>
            <a:pPr marL="742950" indent="-742950" algn="ctr">
              <a:buNone/>
            </a:pPr>
            <a:r>
              <a:rPr lang="ru-RU" u="sng" dirty="0" smtClean="0"/>
              <a:t>Узнать:</a:t>
            </a:r>
          </a:p>
          <a:p>
            <a:pPr marL="742950" indent="-742950">
              <a:buFont typeface="+mj-lt"/>
              <a:buAutoNum type="arabicPeriod"/>
            </a:pPr>
            <a:r>
              <a:rPr lang="ru-RU" dirty="0" smtClean="0"/>
              <a:t>На какие вопросы отвечает?</a:t>
            </a:r>
          </a:p>
          <a:p>
            <a:pPr marL="742950" indent="-742950">
              <a:buFont typeface="+mj-lt"/>
              <a:buAutoNum type="arabicPeriod"/>
            </a:pPr>
            <a:r>
              <a:rPr lang="ru-RU" dirty="0" smtClean="0"/>
              <a:t>Какой частью речи является?</a:t>
            </a:r>
          </a:p>
          <a:p>
            <a:pPr marL="742950" indent="-742950" algn="ctr">
              <a:buNone/>
            </a:pPr>
            <a:r>
              <a:rPr lang="ru-RU" u="sng" dirty="0" smtClean="0"/>
              <a:t>Научиться:</a:t>
            </a:r>
          </a:p>
          <a:p>
            <a:pPr marL="742950" indent="-742950">
              <a:buFont typeface="+mj-lt"/>
              <a:buAutoNum type="arabicPeriod"/>
            </a:pPr>
            <a:r>
              <a:rPr lang="ru-RU" dirty="0" smtClean="0"/>
              <a:t>Находить в предложении.</a:t>
            </a:r>
          </a:p>
          <a:p>
            <a:pPr marL="742950" indent="-742950">
              <a:buFont typeface="+mj-lt"/>
              <a:buAutoNum type="arabicPeriod"/>
            </a:pPr>
            <a:r>
              <a:rPr lang="ru-RU" dirty="0" smtClean="0"/>
              <a:t>Задавать правильно вопрос. </a:t>
            </a:r>
          </a:p>
          <a:p>
            <a:pPr marL="742950" indent="-742950">
              <a:buFont typeface="+mj-lt"/>
              <a:buAutoNum type="arabicPeriod"/>
            </a:pPr>
            <a:r>
              <a:rPr lang="ru-RU" dirty="0" smtClean="0"/>
              <a:t>Определять часть речи.</a:t>
            </a:r>
          </a:p>
          <a:p>
            <a:pPr marL="742950" indent="-7429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71600" y="980728"/>
            <a:ext cx="7632848" cy="532859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A5002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820738" y="522288"/>
            <a:ext cx="7593012" cy="13604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/>
            </a:pPr>
            <a:endParaRPr lang="ru-RU" sz="3600" dirty="0"/>
          </a:p>
          <a:p>
            <a:pPr>
              <a:defRPr/>
            </a:pPr>
            <a:endParaRPr lang="ru-RU" sz="2500" i="1" dirty="0" smtClean="0">
              <a:latin typeface="Bookman Old Style" pitchFamily="18" charset="0"/>
            </a:endParaRPr>
          </a:p>
        </p:txBody>
      </p:sp>
      <p:sp>
        <p:nvSpPr>
          <p:cNvPr id="6" name="Пятно 2 5"/>
          <p:cNvSpPr/>
          <p:nvPr/>
        </p:nvSpPr>
        <p:spPr>
          <a:xfrm rot="19250166">
            <a:off x="3262696" y="702091"/>
            <a:ext cx="2464652" cy="2357473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01" name="Picture 18" descr="http://dutsadok.com.ua/clipart/ljudi/e42093da8b8d.png"/>
          <p:cNvPicPr>
            <a:picLocks noChangeAspect="1" noChangeArrowheads="1"/>
          </p:cNvPicPr>
          <p:nvPr/>
        </p:nvPicPr>
        <p:blipFill>
          <a:blip r:embed="rId2" cstate="print"/>
          <a:srcRect r="59729"/>
          <a:stretch>
            <a:fillRect/>
          </a:stretch>
        </p:blipFill>
        <p:spPr bwMode="auto">
          <a:xfrm>
            <a:off x="755576" y="3068960"/>
            <a:ext cx="1800200" cy="352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8" descr="http://dutsadok.com.ua/clipart/ljudi/e42093da8b8d.png"/>
          <p:cNvPicPr>
            <a:picLocks noChangeAspect="1" noChangeArrowheads="1"/>
          </p:cNvPicPr>
          <p:nvPr/>
        </p:nvPicPr>
        <p:blipFill>
          <a:blip r:embed="rId2" cstate="print"/>
          <a:srcRect l="61179"/>
          <a:stretch>
            <a:fillRect/>
          </a:stretch>
        </p:blipFill>
        <p:spPr bwMode="auto">
          <a:xfrm>
            <a:off x="6444208" y="2636912"/>
            <a:ext cx="1831851" cy="397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4" descr="http://dutsadok.com.ua/clipart/ljudi/9ac39ca05c9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924944"/>
            <a:ext cx="2051720" cy="374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Рисунок 9"/>
          <p:cNvPicPr>
            <a:picLocks noChangeAspect="1"/>
          </p:cNvPicPr>
          <p:nvPr/>
        </p:nvPicPr>
        <p:blipFill>
          <a:blip r:embed="rId4" cstate="print"/>
          <a:srcRect l="24284" r="16125"/>
          <a:stretch>
            <a:fillRect/>
          </a:stretch>
        </p:blipFill>
        <p:spPr bwMode="auto">
          <a:xfrm>
            <a:off x="0" y="3356992"/>
            <a:ext cx="1691680" cy="319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851920" y="980729"/>
            <a:ext cx="1386835" cy="240065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?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188640"/>
            <a:ext cx="7416824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Обсуждаем группой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83768" y="3212976"/>
            <a:ext cx="416428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/>
              <a:t>На какие вопросы отвечает?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Какой частью речи является?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540296"/>
          </a:xfrm>
          <a:solidFill>
            <a:srgbClr val="00CCFF"/>
          </a:solidFill>
        </p:spPr>
        <p:txBody>
          <a:bodyPr/>
          <a:lstStyle/>
          <a:p>
            <a:r>
              <a:rPr lang="ru-RU" sz="3600" dirty="0" smtClean="0"/>
              <a:t>Инструкция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496944" cy="521744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Прочитайте предложение.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Найдите и выпишите словосочетание с обстоятельством времени.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Поставьте вопрос от главного слова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Определите часть речи.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Понаблюдайте и сделайте вывод по выписанным словосочетаниям.</a:t>
            </a:r>
          </a:p>
          <a:p>
            <a:pPr marL="514350" indent="-514350">
              <a:buNone/>
            </a:pPr>
            <a:r>
              <a:rPr lang="ru-RU" u="sng" dirty="0" smtClean="0"/>
              <a:t>Ответ начните со слов </a:t>
            </a:r>
            <a:r>
              <a:rPr lang="ru-RU" dirty="0" smtClean="0">
                <a:solidFill>
                  <a:srgbClr val="C00000"/>
                </a:solidFill>
              </a:rPr>
              <a:t>«Мы увидели, что  обстоятельство времени отвечает 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на вопрос…, выражено…» </a:t>
            </a:r>
          </a:p>
          <a:p>
            <a:pPr marL="514350" indent="-514350">
              <a:buNone/>
            </a:pPr>
            <a:r>
              <a:rPr lang="ru-RU" dirty="0" smtClean="0"/>
              <a:t>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48680"/>
            <a:ext cx="8424936" cy="590465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Прошлой осенью ребята были в театре.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Мелкий холодный дождь идёт с утра.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Поход на озеро длился недолго.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Самолёт из Москвы прилетел вечером.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Ребята работали в поле до обеда.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Утром на траве появляется серебристая роса.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548680"/>
            <a:ext cx="7696200" cy="493772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Зимой поля были покрыты пушистым снегом.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Вьюга продолжалась до вечера.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Позавчера вся семья ездила на дачу.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Дети долго стояли на берегу реки.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 марта пойдут дожди.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Вчера мы были в гостях.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620688"/>
            <a:ext cx="7696200" cy="486571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Вопросы:</a:t>
            </a:r>
          </a:p>
          <a:p>
            <a:pPr>
              <a:buNone/>
            </a:pPr>
            <a:r>
              <a:rPr lang="ru-RU" sz="4000" dirty="0" smtClean="0"/>
              <a:t>Когда? Как долго?</a:t>
            </a:r>
          </a:p>
          <a:p>
            <a:pPr>
              <a:buNone/>
            </a:pPr>
            <a:r>
              <a:rPr lang="ru-RU" sz="4000" dirty="0" smtClean="0"/>
              <a:t>С каких пор? До каких пор?</a:t>
            </a: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Части речи:</a:t>
            </a:r>
          </a:p>
          <a:p>
            <a:r>
              <a:rPr lang="ru-RU" sz="4000" dirty="0" smtClean="0"/>
              <a:t>Наречие</a:t>
            </a:r>
          </a:p>
          <a:p>
            <a:r>
              <a:rPr lang="ru-RU" sz="4000" dirty="0" smtClean="0"/>
              <a:t>Существительное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188368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Упражнение 40.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484784"/>
            <a:ext cx="7992888" cy="4680520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1.Предложения 2,3,4-самостоятельно. </a:t>
            </a:r>
          </a:p>
          <a:p>
            <a:pPr>
              <a:buNone/>
            </a:pPr>
            <a:r>
              <a:rPr lang="ru-RU" dirty="0" smtClean="0"/>
              <a:t>2.Поменяйтесь тетрадями, выполните взаимопроверку.</a:t>
            </a:r>
          </a:p>
          <a:p>
            <a:pPr>
              <a:buNone/>
            </a:pPr>
            <a:r>
              <a:rPr lang="ru-RU" dirty="0" smtClean="0"/>
              <a:t> 3. Оцените выполненную работу.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7"/>
            <a:ext cx="7560840" cy="5616624"/>
          </a:xfrm>
        </p:spPr>
        <p:txBody>
          <a:bodyPr>
            <a:normAutofit/>
          </a:bodyPr>
          <a:lstStyle/>
          <a:p>
            <a:pPr marL="742950" indent="-742950" algn="ctr">
              <a:buNone/>
            </a:pPr>
            <a:r>
              <a:rPr lang="ru-RU" u="sng" dirty="0" smtClean="0"/>
              <a:t>Узнать:</a:t>
            </a:r>
          </a:p>
          <a:p>
            <a:pPr marL="742950" indent="-742950">
              <a:buFont typeface="+mj-lt"/>
              <a:buAutoNum type="arabicPeriod"/>
            </a:pPr>
            <a:r>
              <a:rPr lang="ru-RU" dirty="0" smtClean="0"/>
              <a:t>На какие вопросы отвечает?</a:t>
            </a:r>
          </a:p>
          <a:p>
            <a:pPr marL="742950" indent="-742950">
              <a:buFont typeface="+mj-lt"/>
              <a:buAutoNum type="arabicPeriod"/>
            </a:pPr>
            <a:r>
              <a:rPr lang="ru-RU" dirty="0" smtClean="0"/>
              <a:t>Какой частью речи является?</a:t>
            </a:r>
          </a:p>
          <a:p>
            <a:pPr marL="742950" indent="-742950">
              <a:buFont typeface="+mj-lt"/>
              <a:buAutoNum type="arabicPeriod"/>
            </a:pPr>
            <a:endParaRPr lang="ru-RU" dirty="0" smtClean="0"/>
          </a:p>
          <a:p>
            <a:pPr marL="742950" indent="-742950" algn="ctr">
              <a:buNone/>
            </a:pPr>
            <a:r>
              <a:rPr lang="ru-RU" u="sng" dirty="0" smtClean="0"/>
              <a:t>Научиться:</a:t>
            </a:r>
          </a:p>
          <a:p>
            <a:pPr marL="742950" indent="-742950">
              <a:buFont typeface="+mj-lt"/>
              <a:buAutoNum type="arabicPeriod"/>
            </a:pPr>
            <a:r>
              <a:rPr lang="ru-RU" dirty="0" smtClean="0"/>
              <a:t>Находить в предложении.</a:t>
            </a:r>
          </a:p>
          <a:p>
            <a:pPr marL="742950" indent="-742950">
              <a:buFont typeface="+mj-lt"/>
              <a:buAutoNum type="arabicPeriod"/>
            </a:pPr>
            <a:r>
              <a:rPr lang="ru-RU" dirty="0" smtClean="0"/>
              <a:t>Задавать правильно вопрос. </a:t>
            </a:r>
          </a:p>
          <a:p>
            <a:pPr marL="742950" indent="-742950">
              <a:buFont typeface="+mj-lt"/>
              <a:buAutoNum type="arabicPeriod"/>
            </a:pPr>
            <a:r>
              <a:rPr lang="ru-RU" dirty="0" smtClean="0"/>
              <a:t>Определять часть речи.</a:t>
            </a:r>
          </a:p>
          <a:p>
            <a:pPr marL="742950" indent="-7429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u="sng" dirty="0" smtClean="0"/>
              <a:t>Упр. 42</a:t>
            </a:r>
          </a:p>
          <a:p>
            <a:pPr>
              <a:buFontTx/>
              <a:buChar char="-"/>
            </a:pPr>
            <a:r>
              <a:rPr lang="ru-RU" dirty="0" smtClean="0"/>
              <a:t>Составить и записать предложения, используя обстоятельства времени. </a:t>
            </a:r>
            <a:r>
              <a:rPr lang="ru-RU" dirty="0" smtClean="0">
                <a:solidFill>
                  <a:srgbClr val="FF0000"/>
                </a:solidFill>
              </a:rPr>
              <a:t>или</a:t>
            </a:r>
          </a:p>
          <a:p>
            <a:pPr>
              <a:buFontTx/>
              <a:buChar char="-"/>
            </a:pPr>
            <a:r>
              <a:rPr lang="ru-RU" dirty="0" smtClean="0"/>
              <a:t>Составить и записать небольшой рассказ, используя обстоятельства времени, придумать к нему заголовок.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900336"/>
          </a:xfrm>
        </p:spPr>
        <p:txBody>
          <a:bodyPr/>
          <a:lstStyle/>
          <a:p>
            <a:r>
              <a:rPr lang="ru-RU" dirty="0" smtClean="0"/>
              <a:t>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08720"/>
            <a:ext cx="7696200" cy="5486400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Мы </a:t>
            </a:r>
            <a:r>
              <a:rPr lang="ru-RU" sz="4000" dirty="0" smtClean="0">
                <a:solidFill>
                  <a:srgbClr val="FF0000"/>
                </a:solidFill>
              </a:rPr>
              <a:t>сегодня</a:t>
            </a:r>
          </a:p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на</a:t>
            </a:r>
            <a:r>
              <a:rPr lang="ru-RU" sz="4000" dirty="0" smtClean="0"/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уроке</a:t>
            </a:r>
          </a:p>
          <a:p>
            <a:pPr>
              <a:buNone/>
            </a:pPr>
            <a:r>
              <a:rPr lang="ru-RU" sz="4000" dirty="0" smtClean="0"/>
              <a:t>работали</a:t>
            </a:r>
          </a:p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внимательно,</a:t>
            </a:r>
          </a:p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оперативно,</a:t>
            </a:r>
          </a:p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доказательно!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Шестое февраля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500" dirty="0" smtClean="0"/>
              <a:t>        Классная работа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60648"/>
            <a:ext cx="7056784" cy="156966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Спасибо!</a:t>
            </a:r>
          </a:p>
        </p:txBody>
      </p:sp>
      <p:pic>
        <p:nvPicPr>
          <p:cNvPr id="5" name="Picture 4" descr="C:\Users\user\Pictures\картинки\Солнышко улыбаетс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4075" y="2060575"/>
            <a:ext cx="4525963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331640" y="548680"/>
            <a:ext cx="7126560" cy="5112568"/>
          </a:xfrm>
        </p:spPr>
        <p:txBody>
          <a:bodyPr/>
          <a:lstStyle/>
          <a:p>
            <a:r>
              <a:rPr lang="ru-RU" i="1" dirty="0" smtClean="0"/>
              <a:t>«Знание </a:t>
            </a:r>
            <a:r>
              <a:rPr lang="ru-RU" i="1" dirty="0"/>
              <a:t>только тогда знание, когда оно приобретено усилиями своей мысли»</a:t>
            </a:r>
            <a:r>
              <a:rPr lang="ru-RU" sz="5400" i="1" dirty="0"/>
              <a:t/>
            </a:r>
            <a:br>
              <a:rPr lang="ru-RU" sz="5400" i="1" dirty="0"/>
            </a:br>
            <a:r>
              <a:rPr lang="ru-RU" sz="5400" i="1" dirty="0"/>
              <a:t>Л.Н.Толстой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581128"/>
            <a:ext cx="1809750" cy="2085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Минутка чистописания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9600" dirty="0" smtClean="0"/>
              <a:t>     </a:t>
            </a:r>
            <a:r>
              <a:rPr lang="ru-RU" sz="8800" dirty="0" err="1" smtClean="0"/>
              <a:t>птм</a:t>
            </a:r>
            <a:r>
              <a:rPr lang="ru-RU" sz="8800" dirty="0" smtClean="0"/>
              <a:t> </a:t>
            </a:r>
            <a:r>
              <a:rPr lang="ru-RU" sz="9600" dirty="0" smtClean="0"/>
              <a:t>             </a:t>
            </a:r>
            <a:endParaRPr lang="ru-RU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9600" dirty="0" smtClean="0"/>
              <a:t>п</a:t>
            </a:r>
            <a:r>
              <a:rPr lang="ru-RU" sz="9600" dirty="0" smtClean="0">
                <a:solidFill>
                  <a:schemeClr val="tx2"/>
                </a:solidFill>
              </a:rPr>
              <a:t>о</a:t>
            </a:r>
            <a:r>
              <a:rPr lang="ru-RU" sz="9600" dirty="0" smtClean="0"/>
              <a:t>том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Consolas" pitchFamily="49" charset="0"/>
                <a:cs typeface="Consolas" pitchFamily="49" charset="0"/>
              </a:rPr>
              <a:t>Толковый словарь Ожегова </a:t>
            </a:r>
            <a:r>
              <a:rPr lang="ru-RU" sz="3600" dirty="0" smtClean="0"/>
              <a:t>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/>
              <a:t>     </a:t>
            </a:r>
            <a:endParaRPr lang="ru-RU" sz="600" dirty="0" smtClean="0"/>
          </a:p>
          <a:p>
            <a:pPr>
              <a:buNone/>
            </a:pPr>
            <a:r>
              <a:rPr lang="ru-RU" sz="6500" dirty="0" smtClean="0"/>
              <a:t>  п</a:t>
            </a:r>
            <a:r>
              <a:rPr lang="ru-RU" sz="6500" dirty="0" smtClean="0">
                <a:solidFill>
                  <a:srgbClr val="FF0000"/>
                </a:solidFill>
              </a:rPr>
              <a:t>о</a:t>
            </a:r>
            <a:r>
              <a:rPr lang="ru-RU" sz="6500" dirty="0" smtClean="0"/>
              <a:t>том</a:t>
            </a:r>
          </a:p>
          <a:p>
            <a:r>
              <a:rPr lang="ru-RU" sz="3600" dirty="0" smtClean="0"/>
              <a:t>Спустя некоторое время, после </a:t>
            </a:r>
          </a:p>
          <a:p>
            <a:r>
              <a:rPr lang="ru-RU" sz="3600" dirty="0" smtClean="0"/>
              <a:t>Вслед за кем – чем - </a:t>
            </a:r>
            <a:r>
              <a:rPr lang="ru-RU" sz="3600" dirty="0" err="1" smtClean="0"/>
              <a:t>нибудь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  <a:solidFill>
            <a:srgbClr val="92D050"/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400" dirty="0" smtClean="0"/>
              <a:t>т(</a:t>
            </a:r>
            <a:r>
              <a:rPr lang="ru-RU" sz="4400" dirty="0" err="1" smtClean="0">
                <a:solidFill>
                  <a:srgbClr val="C00000"/>
                </a:solidFill>
              </a:rPr>
              <a:t>е-и</a:t>
            </a:r>
            <a:r>
              <a:rPr lang="ru-RU" sz="4400" dirty="0" smtClean="0"/>
              <a:t>)</a:t>
            </a:r>
            <a:r>
              <a:rPr lang="ru-RU" sz="4400" dirty="0" err="1" smtClean="0"/>
              <a:t>мнел</a:t>
            </a:r>
            <a:r>
              <a:rPr lang="ru-RU" sz="4400" dirty="0" smtClean="0"/>
              <a:t> справ(</a:t>
            </a:r>
            <a:r>
              <a:rPr lang="ru-RU" sz="4400" dirty="0" err="1" smtClean="0">
                <a:solidFill>
                  <a:srgbClr val="C00000"/>
                </a:solidFill>
              </a:rPr>
              <a:t>о-а</a:t>
            </a:r>
            <a:r>
              <a:rPr lang="ru-RU" sz="4400" dirty="0" smtClean="0"/>
              <a:t>)</a:t>
            </a:r>
          </a:p>
          <a:p>
            <a:pPr algn="ctr">
              <a:buNone/>
            </a:pPr>
            <a:r>
              <a:rPr lang="ru-RU" sz="4400" dirty="0" err="1" smtClean="0"/>
              <a:t>увид</a:t>
            </a:r>
            <a:r>
              <a:rPr lang="ru-RU" sz="4400" dirty="0" smtClean="0"/>
              <a:t>(</a:t>
            </a:r>
            <a:r>
              <a:rPr lang="ru-RU" sz="4400" dirty="0" err="1" smtClean="0">
                <a:solidFill>
                  <a:srgbClr val="C00000"/>
                </a:solidFill>
              </a:rPr>
              <a:t>е-и</a:t>
            </a:r>
            <a:r>
              <a:rPr lang="ru-RU" sz="4400" dirty="0" smtClean="0"/>
              <a:t>)т в лесу</a:t>
            </a:r>
          </a:p>
          <a:p>
            <a:pPr algn="ctr">
              <a:buNone/>
            </a:pPr>
            <a:r>
              <a:rPr lang="ru-RU" sz="4400" dirty="0" err="1" smtClean="0"/>
              <a:t>прил</a:t>
            </a:r>
            <a:r>
              <a:rPr lang="ru-RU" sz="4400" dirty="0" smtClean="0"/>
              <a:t>(</a:t>
            </a:r>
            <a:r>
              <a:rPr lang="ru-RU" sz="4400" dirty="0" err="1" smtClean="0">
                <a:solidFill>
                  <a:srgbClr val="C00000"/>
                </a:solidFill>
              </a:rPr>
              <a:t>и-е</a:t>
            </a:r>
            <a:r>
              <a:rPr lang="ru-RU" sz="4400" dirty="0" smtClean="0"/>
              <a:t>)</a:t>
            </a:r>
            <a:r>
              <a:rPr lang="ru-RU" sz="4400" dirty="0" err="1" smtClean="0"/>
              <a:t>тели</a:t>
            </a:r>
            <a:r>
              <a:rPr lang="ru-RU" sz="4400" dirty="0" smtClean="0"/>
              <a:t> вчера</a:t>
            </a:r>
          </a:p>
          <a:p>
            <a:pPr algn="ctr">
              <a:buNone/>
            </a:pPr>
            <a:r>
              <a:rPr lang="ru-RU" sz="4400" dirty="0" smtClean="0"/>
              <a:t>игра(</a:t>
            </a:r>
            <a:r>
              <a:rPr lang="ru-RU" sz="4400" dirty="0" err="1" smtClean="0">
                <a:solidFill>
                  <a:srgbClr val="C00000"/>
                </a:solidFill>
              </a:rPr>
              <a:t>е-и</a:t>
            </a:r>
            <a:r>
              <a:rPr lang="ru-RU" sz="4400" dirty="0" smtClean="0"/>
              <a:t>)т у дома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Алгоритм :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836712"/>
            <a:ext cx="8460432" cy="5289451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4000" dirty="0" smtClean="0"/>
              <a:t>Вставьте буквы, объясните орфограммы.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dirty="0" smtClean="0"/>
              <a:t>Определите главное и зависимое слово.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dirty="0" smtClean="0"/>
              <a:t>Поставьте вопрос от главного слова к зависимому.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dirty="0" smtClean="0"/>
              <a:t>Укажите части речи.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</a:p>
          <a:p>
            <a:pPr algn="ctr">
              <a:buNone/>
            </a:pPr>
            <a:r>
              <a:rPr lang="ru-RU" sz="4400" dirty="0" smtClean="0"/>
              <a:t>т</a:t>
            </a:r>
            <a:r>
              <a:rPr lang="ru-RU" sz="4400" dirty="0" smtClean="0">
                <a:solidFill>
                  <a:srgbClr val="C00000"/>
                </a:solidFill>
              </a:rPr>
              <a:t>е</a:t>
            </a:r>
            <a:r>
              <a:rPr lang="ru-RU" sz="4400" dirty="0" smtClean="0"/>
              <a:t>мнел справ</a:t>
            </a:r>
            <a:r>
              <a:rPr lang="ru-RU" sz="4400" dirty="0" smtClean="0">
                <a:solidFill>
                  <a:srgbClr val="C00000"/>
                </a:solidFill>
              </a:rPr>
              <a:t>а</a:t>
            </a:r>
          </a:p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4400" dirty="0" smtClean="0"/>
              <a:t>увид</a:t>
            </a:r>
            <a:r>
              <a:rPr lang="ru-RU" sz="4400" dirty="0" smtClean="0">
                <a:solidFill>
                  <a:srgbClr val="C00000"/>
                </a:solidFill>
              </a:rPr>
              <a:t>и</a:t>
            </a:r>
            <a:r>
              <a:rPr lang="ru-RU" sz="4400" dirty="0" smtClean="0"/>
              <a:t>т в лесу</a:t>
            </a:r>
          </a:p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4400" dirty="0" smtClean="0"/>
              <a:t>прил</a:t>
            </a:r>
            <a:r>
              <a:rPr lang="ru-RU" sz="4400" dirty="0" smtClean="0">
                <a:solidFill>
                  <a:srgbClr val="C00000"/>
                </a:solidFill>
              </a:rPr>
              <a:t>е</a:t>
            </a:r>
            <a:r>
              <a:rPr lang="ru-RU" sz="4400" dirty="0" smtClean="0"/>
              <a:t>тели вчера</a:t>
            </a:r>
          </a:p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4400" dirty="0" smtClean="0"/>
              <a:t>игра</a:t>
            </a:r>
            <a:r>
              <a:rPr lang="ru-RU" sz="4400" dirty="0" smtClean="0">
                <a:solidFill>
                  <a:srgbClr val="C00000"/>
                </a:solidFill>
              </a:rPr>
              <a:t>е</a:t>
            </a:r>
            <a:r>
              <a:rPr lang="ru-RU" sz="4400" dirty="0" smtClean="0"/>
              <a:t>т у дома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139952" y="188640"/>
            <a:ext cx="950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где?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>
            <a:off x="4211960" y="2492896"/>
            <a:ext cx="1296144" cy="360040"/>
          </a:xfrm>
          <a:prstGeom prst="curved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7984" y="2060848"/>
            <a:ext cx="950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где?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3968" y="3429000"/>
            <a:ext cx="1326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когда?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>
            <a:off x="3851920" y="5517232"/>
            <a:ext cx="1584176" cy="432048"/>
          </a:xfrm>
          <a:prstGeom prst="curved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>
            <a:off x="3851920" y="764704"/>
            <a:ext cx="1368152" cy="360040"/>
          </a:xfrm>
          <a:prstGeom prst="curvedDown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>
            <a:off x="4067944" y="3861048"/>
            <a:ext cx="1728192" cy="504056"/>
          </a:xfrm>
          <a:prstGeom prst="curved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3968" y="5085184"/>
            <a:ext cx="950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где?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3" grpId="0"/>
      <p:bldP spid="14" grpId="0" animBg="1"/>
      <p:bldP spid="15" grpId="0" animBg="1"/>
      <p:bldP spid="16" grpId="0" animBg="1"/>
      <p:bldP spid="17" grpId="0"/>
    </p:bldLst>
  </p:timing>
</p:sld>
</file>

<file path=ppt/theme/theme1.xml><?xml version="1.0" encoding="utf-8"?>
<a:theme xmlns:a="http://schemas.openxmlformats.org/drawingml/2006/main" name="Тема1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Сеть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Эхо">
  <a:themeElements>
    <a:clrScheme name="Эхо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Эх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Эхо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Сеть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Тема1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Эхо">
  <a:themeElements>
    <a:clrScheme name="Эхо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Эх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Эхо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1031</TotalTime>
  <Words>385</Words>
  <Application>Microsoft Office PowerPoint</Application>
  <PresentationFormat>Экран (4:3)</PresentationFormat>
  <Paragraphs>110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20</vt:i4>
      </vt:variant>
    </vt:vector>
  </HeadingPairs>
  <TitlesOfParts>
    <vt:vector size="42" baseType="lpstr">
      <vt:lpstr>Arial</vt:lpstr>
      <vt:lpstr>Book Antiqua</vt:lpstr>
      <vt:lpstr>Bookman Old Style</vt:lpstr>
      <vt:lpstr>Comic Sans MS</vt:lpstr>
      <vt:lpstr>Consolas</vt:lpstr>
      <vt:lpstr>Constantia</vt:lpstr>
      <vt:lpstr>Tahoma</vt:lpstr>
      <vt:lpstr>Times New Roman</vt:lpstr>
      <vt:lpstr>Verdana</vt:lpstr>
      <vt:lpstr>Wingdings</vt:lpstr>
      <vt:lpstr>Тема1</vt:lpstr>
      <vt:lpstr>Палитра</vt:lpstr>
      <vt:lpstr>Эхо</vt:lpstr>
      <vt:lpstr>Сеть</vt:lpstr>
      <vt:lpstr>Профиль</vt:lpstr>
      <vt:lpstr>Шары</vt:lpstr>
      <vt:lpstr>1_Тема1</vt:lpstr>
      <vt:lpstr>1_Палитра</vt:lpstr>
      <vt:lpstr>1_Эхо</vt:lpstr>
      <vt:lpstr>1_Сеть</vt:lpstr>
      <vt:lpstr>1_Профиль</vt:lpstr>
      <vt:lpstr>1_Шары</vt:lpstr>
      <vt:lpstr>Обстоятельство времени</vt:lpstr>
      <vt:lpstr>   Шестое февраля</vt:lpstr>
      <vt:lpstr>«Знание только тогда знание, когда оно приобретено усилиями своей мысли» Л.Н.Толстой</vt:lpstr>
      <vt:lpstr>Минутка чистописания</vt:lpstr>
      <vt:lpstr>Презентация PowerPoint</vt:lpstr>
      <vt:lpstr>Толковый словарь Ожегова :</vt:lpstr>
      <vt:lpstr>Презентация PowerPoint</vt:lpstr>
      <vt:lpstr>Алгоритм :</vt:lpstr>
      <vt:lpstr>Презентация PowerPoint</vt:lpstr>
      <vt:lpstr>Презентация PowerPoint</vt:lpstr>
      <vt:lpstr>Презентация PowerPoint</vt:lpstr>
      <vt:lpstr>Инструкция</vt:lpstr>
      <vt:lpstr>Презентация PowerPoint</vt:lpstr>
      <vt:lpstr>Презентация PowerPoint</vt:lpstr>
      <vt:lpstr>Презентация PowerPoint</vt:lpstr>
      <vt:lpstr>Упражнение 40.</vt:lpstr>
      <vt:lpstr>Презентация PowerPoint</vt:lpstr>
      <vt:lpstr>Домашнее задание</vt:lpstr>
      <vt:lpstr> 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Обстоятельства времени</dc:title>
  <dc:creator>user</dc:creator>
  <cp:lastModifiedBy>Наталья Шарова</cp:lastModifiedBy>
  <cp:revision>104</cp:revision>
  <dcterms:created xsi:type="dcterms:W3CDTF">2018-01-17T07:42:26Z</dcterms:created>
  <dcterms:modified xsi:type="dcterms:W3CDTF">2022-09-25T17:06:05Z</dcterms:modified>
</cp:coreProperties>
</file>