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8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7D023-9A3C-4BBC-A78D-8604D1A87E2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AEAB9-B11D-454C-B106-F747EA796F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F66E8-2475-478F-900A-B0C51154D945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2CCA-12B8-4213-BA2E-FA5313674F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АЗБУКА  ЗДОРОВЬЯ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Составитель: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Педагог-психолог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Царева З.В.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0722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14366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92935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14366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dia.bayun.ru/f3ebbDnk9KXX6saCr7Yo/2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уква Ц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5"/>
            <a:ext cx="3067822" cy="19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2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0722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07223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92935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ЗДОРОВЬЕ </a:t>
            </a:r>
            <a:r>
              <a:rPr lang="ru-RU" dirty="0" smtClean="0">
                <a:solidFill>
                  <a:srgbClr val="FFFF00"/>
                </a:solidFill>
              </a:rPr>
              <a:t>И СПОРТ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ЕДИНЫ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НЕ КУПИШЬ – ЕГО РАЗУМ ДАРИТ</a:t>
            </a:r>
          </a:p>
          <a:p>
            <a:pPr algn="ctr">
              <a:buNone/>
            </a:pP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 ЗА ВНИМАНИЕ !</a:t>
            </a:r>
            <a:endParaRPr lang="ru-RU" sz="4800" b="1" dirty="0">
              <a:solidFill>
                <a:srgbClr val="00B0F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dia.bayun.ru/f3ebbDnk9KXX6saCr7Yo/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32" cy="60722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dia.bayun.ru/f3ebbDnk9KXX6saCr7Yo/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32" cy="60007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0722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357298"/>
            <a:ext cx="285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Г</a:t>
            </a:r>
            <a:r>
              <a:rPr lang="ru-RU" sz="2000" b="1" dirty="0"/>
              <a:t>уси спорят и галдят:</a:t>
            </a:r>
            <a:br>
              <a:rPr lang="ru-RU" sz="2000" b="1" dirty="0"/>
            </a:br>
            <a:r>
              <a:rPr lang="ru-RU" sz="2000" b="1" dirty="0"/>
              <a:t>– А гагары победят!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1213\Рисунки\Енот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01056" cy="578647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нот тренируется у ели, поднимая вверх гантели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0007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14366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0007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a.bayun.ru/f3ebbDnk9KXX6saCr7Yo/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592935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Monotype Corsiva</vt:lpstr>
      <vt:lpstr>Times New Roman</vt:lpstr>
      <vt:lpstr>Тема Office</vt:lpstr>
      <vt:lpstr>АЗБУКА 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ЗДОРОВЬЕ И СПОРТ ЕДИНЫ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 ЗДОРОВЬЯ</dc:title>
  <dc:creator>Царева</dc:creator>
  <cp:lastModifiedBy>Home</cp:lastModifiedBy>
  <cp:revision>8</cp:revision>
  <dcterms:created xsi:type="dcterms:W3CDTF">2015-01-19T22:50:32Z</dcterms:created>
  <dcterms:modified xsi:type="dcterms:W3CDTF">2019-01-29T03:26:07Z</dcterms:modified>
</cp:coreProperties>
</file>