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67731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6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2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56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02189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7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11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585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33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E20748C-047E-4D27-965F-60DE8D00BE95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3FC2F0A-7C05-4F63-9941-AC655FD1CAE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445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745" y="4294909"/>
            <a:ext cx="6976197" cy="2563091"/>
          </a:xfrm>
        </p:spPr>
        <p:txBody>
          <a:bodyPr>
            <a:normAutofit fontScale="475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занимающиеся с детьми с ограниченными возможностями 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</a:t>
            </a:r>
          </a:p>
          <a:p>
            <a:pPr algn="l">
              <a:lnSpc>
                <a:spcPct val="120000"/>
              </a:lnSpc>
            </a:pPr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проведения: 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06.12.2022</a:t>
            </a:r>
          </a:p>
          <a:p>
            <a:pPr algn="l">
              <a:lnSpc>
                <a:spcPct val="120000"/>
              </a:lnSpc>
            </a:pPr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Ф.И.О., должность </a:t>
            </a: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ответственного:</a:t>
            </a: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Гуран 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Алина Александровна, учитель физической 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</a:t>
            </a: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Сидорова 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Светлана Александровна, воспитатель </a:t>
            </a:r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84219" y="1996272"/>
            <a:ext cx="8437418" cy="2098226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Весёлые старты</a:t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«Зимнее движение на опережение»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7091" y="385717"/>
            <a:ext cx="8104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бюджетное общеобразовательное учреждение для обучающихся, воспитанников с ограниченными возможностями здоровья «Барнаульская общеобразовательная школа – интернат № 5»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9509" y="325582"/>
            <a:ext cx="8201891" cy="72736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старт, внимание, марш!»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239241"/>
            <a:ext cx="3255818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декабря 2022 года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прошло официальное открытие зимнего сезона.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морозную погоду наш праздник состоялся!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08" y="1499755"/>
            <a:ext cx="6747163" cy="50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5" y="249382"/>
            <a:ext cx="9601200" cy="60267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«Полная готовность!»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838" y="1676400"/>
            <a:ext cx="4890654" cy="4003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тем, как начать соревноваться, дети повторили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техники безопасности, познакомились с расположением станций, прослушали правила соревнований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Побеждает команда которая не только быстро справилась с испытанием, но и выполнила его максимально правильно.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уважать соперников.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Достойно переносить поражение.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каждую победу в эстафетах, команда-победитель награждается снежинкой( в конце происходит подсчёт снежинок в командах, для выявления победителей).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073" y="852055"/>
            <a:ext cx="3131127" cy="2348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2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31618"/>
            <a:ext cx="9601200" cy="108758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Перенеси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снежок»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219200"/>
            <a:ext cx="544483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предлагалось перенести хрупкий снежок на ракетке, так, чтобы он не упал и не рассыпался. Нужно было добежать с ним до конус-ориентира и вернуться обратно, передавая эстафету следующему участнику.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234" b="22320"/>
          <a:stretch/>
        </p:blipFill>
        <p:spPr>
          <a:xfrm>
            <a:off x="3103416" y="3522516"/>
            <a:ext cx="4992322" cy="3276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271" r="25586" b="23952"/>
          <a:stretch/>
        </p:blipFill>
        <p:spPr>
          <a:xfrm>
            <a:off x="8257310" y="1219200"/>
            <a:ext cx="3713020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21228"/>
            <a:ext cx="10778837" cy="14859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«Скандинавская ходьба с палками»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347653"/>
            <a:ext cx="47244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палок для скандинавской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ходьбы нужно было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пройти полосу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препятствий,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дойти стойки-ориентира и вернуться обратно, передать палки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следующему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команде.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344" r="3616"/>
          <a:stretch/>
        </p:blipFill>
        <p:spPr>
          <a:xfrm>
            <a:off x="6165272" y="1082387"/>
            <a:ext cx="5430982" cy="55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87038"/>
            <a:ext cx="9601200" cy="9074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«Пройди по льдинам»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255" y="983674"/>
            <a:ext cx="5985164" cy="35814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каждой команды было по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льдины (большие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 поочередно пройти по льдинам, перекладывая их до ориентира, не наступая на снег, назад вернуться бегом, передать льдины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следующему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участнику.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36" y="983674"/>
            <a:ext cx="5061526" cy="3823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955" t="11504" r="16408" b="20649"/>
          <a:stretch/>
        </p:blipFill>
        <p:spPr>
          <a:xfrm>
            <a:off x="3269675" y="3782079"/>
            <a:ext cx="3643744" cy="29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«Хоккеисты»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364" y="2244436"/>
            <a:ext cx="5777345" cy="358140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Напротив команд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находились ворота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Нужно было провести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мяч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змейкой 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клюшки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забить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ворота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бегом, с мячом в руках, вернуться в команду. Передать эстафету следующему.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56" y="852058"/>
            <a:ext cx="4308764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1" y="187036"/>
            <a:ext cx="9601200" cy="1295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«Меткий стрелок»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1" y="2286000"/>
            <a:ext cx="5541818" cy="35814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каждого участника команды 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руках был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снежок, сделанный из белой бумаги. По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очереди, дети бросали его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обруч. Победила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команда, забросившая больше снежков в свою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«корзину».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904" y="976745"/>
            <a:ext cx="4317422" cy="57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95</TotalTime>
  <Words>324</Words>
  <Application>Microsoft Office PowerPoint</Application>
  <PresentationFormat>Произвольный</PresentationFormat>
  <Paragraphs>31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Crop</vt:lpstr>
      <vt:lpstr>Весёлые старты «Зимнее движение на опережение»</vt:lpstr>
      <vt:lpstr>«На старт, внимание, марш!»</vt:lpstr>
      <vt:lpstr>«Полная готовность!»</vt:lpstr>
      <vt:lpstr>Эстафета «Перенеси снежок» </vt:lpstr>
      <vt:lpstr>Эстафета «Скандинавская ходьба с палками» </vt:lpstr>
      <vt:lpstr>Эстафета «Пройди по льдинам» </vt:lpstr>
      <vt:lpstr>Эстафета «Хоккеисты» </vt:lpstr>
      <vt:lpstr>Эстафета «Меткий стрелок»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Веселые старты «Зимнее движение на опережение»</dc:title>
  <dc:creator>Леонид Гуран</dc:creator>
  <cp:lastModifiedBy>Надежда</cp:lastModifiedBy>
  <cp:revision>14</cp:revision>
  <dcterms:created xsi:type="dcterms:W3CDTF">2022-12-13T11:32:54Z</dcterms:created>
  <dcterms:modified xsi:type="dcterms:W3CDTF">2022-12-17T12:46:09Z</dcterms:modified>
</cp:coreProperties>
</file>