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62" r:id="rId10"/>
    <p:sldId id="263" r:id="rId11"/>
    <p:sldId id="265" r:id="rId12"/>
    <p:sldId id="266" r:id="rId13"/>
    <p:sldId id="270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09" autoAdjust="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5D887-4AC3-4F56-A69C-6E3E59C2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D1B2F-AB16-44DB-8D4A-07AFA6F6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8DB1A83D-7E5D-446A-B179-7D947EFF28C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C69D9D-8189-49C3-BD9E-3C75A998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F7C33A-FFC1-4F00-8DFF-E91F1A97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5EBFCA0-4EE1-4DBE-AB28-AA71A1983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3212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F0A83-5C55-4A46-AD53-5B68715F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EDB79A-F45C-41C6-8FA8-17A8F6CC5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CA160-EAB8-4949-8F5E-980D81B44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DB1A83D-7E5D-446A-B179-7D947EFF28CB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0DFA7-E158-4D93-9E07-64B6D855A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18156-C665-49CF-87A4-2F360A2D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5EBFCA0-4EE1-4DBE-AB28-AA71A1983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26.jpeg" /><Relationship Id="rId4" Type="http://schemas.openxmlformats.org/officeDocument/2006/relationships/image" Target="../media/image16.jpeg" /><Relationship Id="rId5" Type="http://schemas.openxmlformats.org/officeDocument/2006/relationships/image" Target="../media/image2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microsoft.com/office/2007/relationships/hdphoto" Target="../media/image7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8.jpeg" /><Relationship Id="rId4" Type="http://schemas.microsoft.com/office/2007/relationships/hdphoto" Target="../media/image9.wdp" /><Relationship Id="rId5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21C385-B539-4EF4-8AB3-EABE19BA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0"/>
            <a:ext cx="1231392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7A80F-4643-4852-BDC6-7937A1228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0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1" y="2718726"/>
            <a:ext cx="5585605" cy="3948774"/>
          </a:xfrm>
          <a:prstGeom prst="rect">
            <a:avLst/>
          </a:prstGeom>
          <a:effectLst>
            <a:glow rad="127000">
              <a:schemeClr val="accent1">
                <a:alpha val="25000"/>
              </a:schemeClr>
            </a:glow>
            <a:softEdge rad="3302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EB0160-0C15-451D-A99F-00814D813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" y="355632"/>
            <a:ext cx="2011680" cy="2028472"/>
          </a:xfrm>
          <a:prstGeom prst="rect">
            <a:avLst/>
          </a:prstGeom>
          <a:effectLst>
            <a:glow>
              <a:schemeClr val="accent1">
                <a:alpha val="17000"/>
              </a:schemeClr>
            </a:glow>
            <a:outerShdw blurRad="76200" dist="50800" dir="3600000" algn="ctr" rotWithShape="0">
              <a:srgbClr val="000000">
                <a:alpha val="11000"/>
              </a:srgbClr>
            </a:outerShdw>
            <a:softEdge rad="1143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AE095-0E15-4755-A672-D9CB1AE8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254"/>
            <a:ext cx="10515600" cy="15600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b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образовательной учреждение</a:t>
            </a:r>
            <a:br>
              <a:rPr lang="ru-RU" sz="1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№184»</a:t>
            </a:r>
            <a:br>
              <a:rPr lang="ru-RU" sz="1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альбом</a:t>
            </a:r>
            <a:br>
              <a:rPr lang="ru-RU" sz="49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0AA6F-FE27-4B7E-A51D-60ABB1AAEC16}"/>
              </a:ext>
            </a:extLst>
          </p:cNvPr>
          <p:cNvSpPr txBox="1"/>
          <p:nvPr/>
        </p:nvSpPr>
        <p:spPr>
          <a:xfrm>
            <a:off x="8755526" y="3677450"/>
            <a:ext cx="301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                                                                                                                                                    высшей категории, Абрамова С.И.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067A7-B7FF-4BD6-9408-8F46EE9FDE05}"/>
              </a:ext>
            </a:extLst>
          </p:cNvPr>
          <p:cNvSpPr txBox="1"/>
          <p:nvPr/>
        </p:nvSpPr>
        <p:spPr>
          <a:xfrm>
            <a:off x="5151120" y="6477000"/>
            <a:ext cx="23317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. Оренбург, 2023г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00740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8EDB49-94C7-4B3B-B899-6A328684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2" y="0"/>
            <a:ext cx="12192000" cy="6784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1B5C6-C28E-42FF-8ECA-48718F8F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-73152"/>
            <a:ext cx="11429999" cy="5069695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хорошо? Что такое плохо?»</a:t>
            </a:r>
            <a:b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понимания, какие поступки являются хорошими, а какие неправильными, как правильно вести себя в разных жизненных ситуациях, как определять правильность поступков других людей.</a:t>
            </a:r>
            <a:b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может быть коллективной, парной и индивидуальной. Воспитанники рассматривают карточки, воспитатель предлагает разделить изображенные поступки на хорошие и плохие, приклеить к веселому или грустному солнышку. Дети разделяют картинки на две группы, приклеивают каждую карточку, объясняют, почему приклеили к этому лучику.</a:t>
            </a:r>
            <a:b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9E56D-8314-426F-9612-2C362E744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90" y="4022665"/>
            <a:ext cx="3907152" cy="276218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66A3B7-F776-495B-A71B-CD6D33DE9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73" y="4022665"/>
            <a:ext cx="3907152" cy="2745304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0022284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8390C-FA20-4907-B188-D29B7084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5AE7-5CD6-4B8C-9320-A6E3C388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78375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«Обязанности членов семьи»</a:t>
            </a: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данной игры ребенок узнает о родственных отношениях, распределении ролей в быту, у него формируются правильные привычки и поведение.</a:t>
            </a:r>
            <a:b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воспитанникам перечислить членов семьи, рассказать о занятиях, работе, хобби, интересах каждого. Дети по очереди рассказывают и приклеивают изображение члена семьи на теневую картинку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AA3978-6E0C-4470-A422-A0EFAC175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46" y="3811125"/>
            <a:ext cx="3674514" cy="255849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41041C-81D0-49FB-8A65-E5556D922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2" y="3771901"/>
            <a:ext cx="3674514" cy="2597718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86823855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C61E8-A7BF-4193-B2A5-8AFD1D47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31EBE-57DD-4EC8-B0AE-9D679610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2532"/>
          </a:xfrm>
        </p:spPr>
        <p:txBody>
          <a:bodyPr>
            <a:normAutofit/>
          </a:bodyPr>
          <a:lstStyle>
            <a:defPPr/>
          </a:lstStyle>
          <a:p>
            <a:pPr algn="ctr">
              <a:lnSpc>
                <a:spcPct val="100000"/>
              </a:lnSpc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альбом «Моя семья» предназначен для детей от 2 до 7 лет. Пособие можно использовать в ходе непосредственной образовательной деятельности по реализации задач образовательных областей, в индивидуальной работе, в самостоятельной деятельности детей, в режимных моментах</a:t>
            </a:r>
          </a:p>
        </p:txBody>
      </p:sp>
    </p:spTree>
    <p:extLst>
      <p:ext uri="{BB962C8B-B14F-4D97-AF65-F5344CB8AC3E}">
        <p14:creationId xmlns:p14="http://schemas.microsoft.com/office/powerpoint/2010/main" val="21487518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D81A5-CB6B-43F0-9C44-79759097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0"/>
            <a:ext cx="12192000" cy="67900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BD37F-989B-4D3D-8CAD-06A95323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65" y="693282"/>
            <a:ext cx="5836920" cy="2735717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Семья – источник вдохновения,</a:t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Где рядом взрослые и дети,</a:t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 семье от всех невзгод спасение,</a:t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Здесь друг за друга все в ответе.</a:t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О. В. Токмакова</a:t>
            </a:r>
            <a:br>
              <a:rPr lang="ru-RU">
                <a:solidFill>
                  <a:schemeClr val="accent1">
                    <a:lumMod val="50000"/>
                  </a:schemeClr>
                </a:solidFill>
              </a:rPr>
            </a:b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696C1-3C06-4553-BBAF-C347CF6F9A51}"/>
              </a:ext>
            </a:extLst>
          </p:cNvPr>
          <p:cNvSpPr txBox="1"/>
          <p:nvPr/>
        </p:nvSpPr>
        <p:spPr>
          <a:xfrm>
            <a:off x="612865" y="3228232"/>
            <a:ext cx="11130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дидактического альбома </a:t>
            </a:r>
            <a:r>
              <a:rPr lang="ru-RU" sz="4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у детей нравственно – патриотических чувств, воспитание у дошкольников любви к малой Родине – своей семье.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30BB5C-B967-4B20-9EF0-9C71EC97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50" y="608821"/>
            <a:ext cx="3705199" cy="2619411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230422985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ABE91-6F8E-4963-9BDD-243017BF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0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CE439-EFAA-4CCE-BD30-6C188750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56753"/>
            <a:ext cx="4860471" cy="2404168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содержит 8 дидактических игр на липучках, направленных на ознакомление с ближайшим окружением.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3764C-6F90-4381-87DD-F1CD7A63F822}"/>
              </a:ext>
            </a:extLst>
          </p:cNvPr>
          <p:cNvSpPr txBox="1"/>
          <p:nvPr/>
        </p:nvSpPr>
        <p:spPr>
          <a:xfrm>
            <a:off x="4669971" y="2593657"/>
            <a:ext cx="6955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липучки помогут с пользой занять ребенка, воспитать в нем усидчивость. Игра развивает мелкую моторику рук, речь, внимание, память, логическое и ассоциативное мышление. Ребенок научится выделять один объект из множества других и находить для него место на карточке — основе соответствующей тематики.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B4DD5E-85AB-4B4C-AF2D-E09DC499D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608">
            <a:off x="691727" y="2596474"/>
            <a:ext cx="4193173" cy="3266237"/>
          </a:xfrm>
          <a:prstGeom prst="rect">
            <a:avLst/>
          </a:prstGeom>
          <a:effectLst>
            <a:softEdge rad="3937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E9134C-FC6E-4AD5-9184-68B000EA4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00" y="25841"/>
            <a:ext cx="4797163" cy="3197813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403416400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14499-9E92-493C-BE31-D76312B6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0"/>
            <a:ext cx="12192000" cy="67900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0C17A-9B0A-49DB-9CA3-FD598842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21" y="0"/>
            <a:ext cx="10738757" cy="3063875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b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 детей представления о семье.</a:t>
            </a:r>
            <a:b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задание – прикрепить детали на положенные места. Объясни, почему ты так думаешь?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1366F3-26A3-4906-BFB2-BA9F5B697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67" y="2979752"/>
            <a:ext cx="4959232" cy="3505956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88EA5-B787-4331-BAEB-ECE5BC704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86" y="2743606"/>
            <a:ext cx="4813804" cy="3742102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403216316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194D9C-551A-4AF8-BC4B-2608375A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0"/>
            <a:ext cx="12192000" cy="67900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0D69F-892A-417A-BDA5-7C22DF02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2476046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взрослеет человек?» (мужская версия и женская)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знакомит ребёнка с понятием семья, возраст, гендерные различия человека.  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ребенок развивает речь, получает важные знания в игровой форме и закрепляет их в процессе. Материал можно использовать на развивающих занятиях по таким темам как – «Этапы жизни человека», «Семья», «Гендерное воспитание» и др.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B6B29-00F8-4830-8A6F-E9F053CD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62" y="2910774"/>
            <a:ext cx="4874020" cy="34457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1C0604-22D6-4DCA-AB1D-091073E77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58" y="2563524"/>
            <a:ext cx="4395166" cy="3862569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80199823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364ED6-81B8-4A50-AB55-99F8BE5E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B186-8BD6-44C3-B193-E7F6B4A6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076247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ребенка заполнить тени, расставляя карточки в порядке взросления человека.</a:t>
            </a:r>
            <a:b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Задание: разложи карточки по порядку – от самого молодого до самого пожилого человека.</a:t>
            </a:r>
            <a:b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Объясните малышу, как человек меняется на протяжении жизни: меняется внешность, потребности, интересы, рост.</a:t>
            </a:r>
            <a:br>
              <a:rPr 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A56C11-B80D-42AD-A295-363FDC681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2" y="3749669"/>
            <a:ext cx="3695700" cy="2612696"/>
          </a:xfrm>
          <a:prstGeom prst="rect">
            <a:avLst/>
          </a:prstGeom>
          <a:blipFill dpi="0" rotWithShape="1">
            <a:blip r:embed="rId3">
              <a:alphaModFix amt="21000"/>
            </a:blip>
            <a:tile tx="0" ty="0" sx="100000" sy="100000" flip="none" algn="tl"/>
          </a:blipFill>
          <a:effectLst>
            <a:softEdge rad="1397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3788E8-53BB-4C75-92D3-A029C1955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30" y="3749669"/>
            <a:ext cx="3826327" cy="2705042"/>
          </a:xfrm>
          <a:prstGeom prst="rect">
            <a:avLst/>
          </a:prstGeom>
          <a:blipFill dpi="0" rotWithShape="1">
            <a:blip r:embed="rId3">
              <a:alphaModFix amt="22000"/>
            </a:blip>
            <a:tile tx="0" ty="0" sx="100000" sy="100000" flip="none" algn="tl"/>
          </a:blip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52609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E28F93-DF25-40BB-B81C-CF15BDD8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54F1C-A3A7-442F-9109-84DC5781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5125"/>
            <a:ext cx="11397342" cy="6117318"/>
          </a:xfrm>
        </p:spPr>
        <p:txBody>
          <a:bodyPr>
            <a:noAutofit/>
          </a:bodyPr>
          <a:lstStyle>
            <a:defPPr/>
          </a:lstStyle>
          <a:p>
            <a:pPr/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активизировать речь, задавайте малышу наводящие вопросы. Например, «Кто лучше делает, мальчик или дедушка? «Кто больше любит, девочка или мальчик? Играть в куклы, играть в машинки, носить брюки, делать косичку»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занятия можно провести беседу на тему «Семья». Объясните малышу, что семья может быть большая или маленькая. В каждой семье могут жить люди разного возраста. Дети похожи на своих родителей или на бабушку с дедушкой.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малыша составить из картинок свою семью, назвать каждого члена семьи (мама, папа, бабушка, дедушка), назвать их имена.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рассказать о семье опираясь на вопросы: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Как тебя зовут?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С кем ты живешь? 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Как зовут членов твоей семьи?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Кто самый старший, младший?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Как ты помогаешь взрослым, младшим?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6E88A-19F6-4F90-A9DD-21C4D3CA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914" y="3457352"/>
            <a:ext cx="4342601" cy="3194581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4081211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E4171-3184-4C0D-962F-2CC9E5FA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0"/>
            <a:ext cx="12192000" cy="67900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F511C-5639-4BEB-9671-334E7B09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0567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«Семейные традиции»</a:t>
            </a: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представления детей о ценности семьи и соблюдении добрых традиций, объединяющих родных и близких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задание – прикрепить детали на положенные места. Взрослый рассказывает о каждой традиции.</a:t>
            </a:r>
            <a:b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Попросить разложить карточки с традициями, которые используют в своей семье.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28C8BB-02AF-4AF6-93F4-AD19DCF4C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81" y="3428999"/>
            <a:ext cx="4484819" cy="31705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051BFA-C1E2-4281-9D81-F9741204B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64" y="2887043"/>
            <a:ext cx="4628155" cy="372079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88486106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0A430-97CE-4B76-B1E0-970CD78AE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4BA67-5E68-448B-A87C-907CF129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47208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«Кем работает мама?», «Кем работает папа?»</a:t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знание детей профессий своих родителей.</a:t>
            </a:r>
            <a:b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ребенка заполнить тени, расставляя карточки с изображением профессии. Попросить назвать профессию, рассказать о профессии мамы/папы.</a:t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E2779A-5667-489F-9391-8FF1C880A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020786"/>
            <a:ext cx="4033157" cy="285126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F65FCD-A642-4060-B7AD-F86C2D33C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09" y="3755837"/>
            <a:ext cx="4061068" cy="30655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A42D56-AF29-47A2-A37C-DF8E79A7A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943" y="3136919"/>
            <a:ext cx="4061069" cy="287068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B9714C-D911-471D-8809-7D41E139C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043" y="3349982"/>
            <a:ext cx="3930208" cy="306448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36998644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16</Paragraphs>
  <Slides>12</Slides>
  <Notes>0</Notes>
  <TotalTime>181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Calibri Light</vt:lpstr>
      <vt:lpstr>Calibri</vt:lpstr>
      <vt:lpstr>Times New Roman</vt:lpstr>
      <vt:lpstr>Monotype Corsiva</vt:lpstr>
      <vt:lpstr>Тема Office</vt:lpstr>
      <vt:lpstr>Муниципальное дошкольное образовательной учреждение «Детский сад №184»Дидактический альбом«Моя семья»</vt:lpstr>
      <vt:lpstr>Семья – источник вдохновения,Где рядом взрослые и дети,В семье от всех невзгод спасение,Здесь друг за друга все в ответе.О. В. Токмакова</vt:lpstr>
      <vt:lpstr>Альбом содержит 8 дидактических игр на липучках, направленных на ознакомление с ближайшим окружением.</vt:lpstr>
      <vt:lpstr>Дидактическая игра «Моя семья»Цель: формировать у детей представления о семье.Выполнить задание – прикрепить детали на положенные места. Объясни, почему ты так думаешь?</vt:lpstr>
      <vt:lpstr>Дидактические игры «Как взрослеет человек?» (мужская версия и женская)Игра знакомит ребёнка с понятием семья, возраст, гендерные различия человека.  При этом ребенок развивает речь, получает важные знания в игровой форме и закрепляет их в процессе. Материал можно использовать на развивающих занятиях по таким темам как – «Этапы жизни человека», «Семья», «Гендерное воспитание» и др.</vt:lpstr>
      <vt:lpstr>Задача ребенка заполнить тени, расставляя карточки в порядке взросления человека. Задание: разложи карточки по порядку – от самого молодого до самого пожилого человека.– Объясните малышу, как человек меняется на протяжении жизни: меняется внешность, потребности, интересы, рост.</vt:lpstr>
      <vt:lpstr>Чтобы активизировать речь, задавайте малышу наводящие вопросы. Например, «Кто лучше делает, мальчик или дедушка? «Кто больше любит, девочка или мальчик? Играть в куклы, играть в машинки, носить брюки, делать косичку»В ходе занятия можно провести беседу на тему «Семья». Объясните малышу, что семья может быть большая или маленькая. В каждой семье могут жить люди разного возраста. Дети похожи на своих родителей или на бабушку с дедушкой.Попросите малыша составить из картинок свою семью, назвать каждого члена семьи (мама, папа, бабушка, дедушка), назвать их имена.Попросите рассказать о семье опираясь на вопросы:1) Как тебя зовут? 2) С кем ты живешь? 3) Как зовут членов твоей семьи?4) Кто самый старший, младший? 5) Как ты помогаешь взрослым, младшим?</vt:lpstr>
      <vt:lpstr>Дидактическая игра «Семейные традиции» Цель: углубить представления детей о ценности семьи и соблюдении добрых традиций, объединяющих родных и близких.Выполнить задание – прикрепить детали на положенные места. Взрослый рассказывает о каждой традиции. Попросить разложить карточки с традициями, которые используют в своей семье.</vt:lpstr>
      <vt:lpstr>Дидактические игры «Кем работает мама?», «Кем работает папа?»Цель: закрепить знание детей профессий своих родителей.Задача ребенка заполнить тени, расставляя карточки с изображением профессии. Попросить назвать профессию, рассказать о профессии мамы/папы.</vt:lpstr>
      <vt:lpstr>Дидактическая игра «Что такое хорошо? Что такое плохо?»Цель: формирование понимания, какие поступки являются хорошими, а какие неправильными, как правильно вести себя в разных жизненных ситуациях, как определять правильность поступков других людей.Данная игра может быть коллективной, парной и индивидуальной. Воспитанники рассматривают карточки, воспитатель предлагает разделить изображенные поступки на хорошие и плохие, приклеить к веселому или грустному солнышку. Дети разделяют картинки на две группы, приклеивают каждую карточку, объясняют, почему приклеили к этому лучику.</vt:lpstr>
      <vt:lpstr>Дидактическая игра «Обязанности членов семьи»С помощью данной игры ребенок узнает о родственных отношениях, распределении ролей в быту, у него формируются правильные привычки и поведение.Педагог предлагает воспитанникам перечислить членов семьи, рассказать о занятиях, работе, хобби, интересах каждого. Дети по очереди рассказывают и приклеивают изображение члена семьи на теневую картинку.</vt:lpstr>
      <vt:lpstr>Дидактический альбом «Моя семья» предназначен для детей от 2 до 7 лет. Пособие можно использовать в ходе непосредственной образовательной деятельности по реализации задач образовательных областей, в индивидуальной работе, в самостоятельной деятельности детей, в режимных моментах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Мастер-класс по созданию дидактического пособия «Моя семья»</dc:title>
  <dc:creator>Пользователь</dc:creator>
  <cp:lastModifiedBy>Пользователь</cp:lastModifiedBy>
  <cp:revision>23</cp:revision>
  <dcterms:created xsi:type="dcterms:W3CDTF">2023-02-13T08:21:08Z</dcterms:created>
  <dcterms:modified xsi:type="dcterms:W3CDTF">2023-02-13T17:06:55Z</dcterms:modified>
</cp:coreProperties>
</file>