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1" r:id="rId3"/>
    <p:sldId id="260" r:id="rId4"/>
    <p:sldId id="257" r:id="rId5"/>
    <p:sldId id="258" r:id="rId6"/>
    <p:sldId id="259" r:id="rId7"/>
    <p:sldId id="261" r:id="rId8"/>
    <p:sldId id="262" r:id="rId9"/>
    <p:sldId id="263" r:id="rId10"/>
    <p:sldId id="278" r:id="rId11"/>
    <p:sldId id="264" r:id="rId12"/>
    <p:sldId id="265" r:id="rId13"/>
    <p:sldId id="269" r:id="rId14"/>
    <p:sldId id="268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92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06BA-B3BF-459A-9C11-E746C78CBF43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B47B-7401-4C67-AD88-B7D2167D18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4598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06BA-B3BF-459A-9C11-E746C78CBF43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B47B-7401-4C67-AD88-B7D2167D18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255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06BA-B3BF-459A-9C11-E746C78CBF43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B47B-7401-4C67-AD88-B7D2167D18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958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06BA-B3BF-459A-9C11-E746C78CBF43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B47B-7401-4C67-AD88-B7D2167D18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387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06BA-B3BF-459A-9C11-E746C78CBF43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B47B-7401-4C67-AD88-B7D2167D18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829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06BA-B3BF-459A-9C11-E746C78CBF43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B47B-7401-4C67-AD88-B7D2167D18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459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06BA-B3BF-459A-9C11-E746C78CBF43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B47B-7401-4C67-AD88-B7D2167D18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8796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06BA-B3BF-459A-9C11-E746C78CBF43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B47B-7401-4C67-AD88-B7D2167D18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0601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06BA-B3BF-459A-9C11-E746C78CBF43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B47B-7401-4C67-AD88-B7D2167D18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2641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06BA-B3BF-459A-9C11-E746C78CBF43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B47B-7401-4C67-AD88-B7D2167D18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1592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06BA-B3BF-459A-9C11-E746C78CBF43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3B47B-7401-4C67-AD88-B7D2167D18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3080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06BA-B3BF-459A-9C11-E746C78CBF43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3B47B-7401-4C67-AD88-B7D2167D18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493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61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0"/>
            <a:ext cx="10239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28662" y="142852"/>
            <a:ext cx="807249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МАДОУ Детский сад «Ромашка с 2016 – 2024 од 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является региональной и этнокультурной составляющей 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направлению: «Реализация региональной и этнокультурной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составляющей основных образовательных программ», 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инновационная программа «Луи </a:t>
            </a:r>
            <a:r>
              <a:rPr lang="ru-RU" sz="20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Няврам</a:t>
            </a:r>
            <a:r>
              <a:rPr lang="ru-RU" sz="2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(Дети Севера)</a:t>
            </a:r>
            <a:endParaRPr lang="ru-RU" sz="2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20230216_1008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1785926"/>
            <a:ext cx="3357554" cy="251816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 b="35840"/>
          <a:stretch>
            <a:fillRect/>
          </a:stretch>
        </p:blipFill>
        <p:spPr bwMode="auto">
          <a:xfrm>
            <a:off x="4857752" y="1928802"/>
            <a:ext cx="3820435" cy="4357694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t="10714" b="14286"/>
          <a:stretch>
            <a:fillRect/>
          </a:stretch>
        </p:blipFill>
        <p:spPr bwMode="auto">
          <a:xfrm>
            <a:off x="1357290" y="4143380"/>
            <a:ext cx="2500330" cy="250033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61"/>
          <a:stretch/>
        </p:blipFill>
        <p:spPr bwMode="auto">
          <a:xfrm>
            <a:off x="366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43868" y="0"/>
            <a:ext cx="10001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2844" y="5643578"/>
            <a:ext cx="7754642" cy="108337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 </a:t>
            </a:r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</a:rPr>
              <a:t>«КЛЮ-КВА</a:t>
            </a:r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</a:rPr>
              <a:t>» - так произошло название болотной ягоды- «</a:t>
            </a:r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</a:rPr>
              <a:t>клюквы»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 (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Санквылпил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)</a:t>
            </a:r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</a:rPr>
              <a:t>.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Ягодка обрадовалась что у нее появилась имя «Клюква» (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Санквылпил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</a:rPr>
              <a:t>).</a:t>
            </a:r>
            <a:r>
              <a:rPr lang="ru-RU" sz="2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И решила наша «</a:t>
            </a:r>
            <a:r>
              <a:rPr lang="ru-RU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Клюковка</a:t>
            </a:r>
            <a:r>
              <a:rPr lang="ru-RU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» по </a:t>
            </a:r>
            <a:r>
              <a:rPr lang="ru-RU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путешествовать. 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214290"/>
            <a:ext cx="4525964" cy="530918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0637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61"/>
          <a:stretch/>
        </p:blipFill>
        <p:spPr bwMode="auto">
          <a:xfrm>
            <a:off x="37562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453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41" r="9662" b="4863"/>
          <a:stretch/>
        </p:blipFill>
        <p:spPr bwMode="auto">
          <a:xfrm>
            <a:off x="1214414" y="142852"/>
            <a:ext cx="3663151" cy="576064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34336" y="4500570"/>
            <a:ext cx="4409664" cy="186204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Идет 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К</a:t>
            </a:r>
            <a:r>
              <a:rPr lang="ru-RU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люковка</a:t>
            </a:r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всему радуется что видит.  </a:t>
            </a:r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Встретила  ёлочку поздоровалась с ней. Пошла дальше. </a:t>
            </a:r>
            <a:endParaRPr lang="ru-RU" sz="1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042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61"/>
          <a:stretch/>
        </p:blipFill>
        <p:spPr bwMode="auto">
          <a:xfrm>
            <a:off x="366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32807" y="0"/>
            <a:ext cx="10111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9095"/>
          <a:stretch>
            <a:fillRect/>
          </a:stretch>
        </p:blipFill>
        <p:spPr bwMode="auto">
          <a:xfrm>
            <a:off x="323528" y="142852"/>
            <a:ext cx="4998161" cy="514353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82153" y="5517232"/>
            <a:ext cx="5105820" cy="115416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По дороге она познакомилась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 боровой  птицей под названием глухарь.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Она узнала, что глухарь живёт в бору.</a:t>
            </a:r>
          </a:p>
        </p:txBody>
      </p:sp>
    </p:spTree>
    <p:extLst>
      <p:ext uri="{BB962C8B-B14F-4D97-AF65-F5344CB8AC3E}">
        <p14:creationId xmlns="" xmlns:p14="http://schemas.microsoft.com/office/powerpoint/2010/main" val="222333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61"/>
          <a:stretch/>
        </p:blipFill>
        <p:spPr bwMode="auto">
          <a:xfrm>
            <a:off x="366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8903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43042" y="5786454"/>
            <a:ext cx="6855736" cy="92333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Путешествие нашей героине продолжается. Идет наша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Клюковка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и видит, стоит необычный дом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под название Чум (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Ёрнкол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).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314" name="Picture 2" descr="F:\2023-2024 ГОД ПЛАНЫ\семинар практ окружной 2023 год\фото для презентации\20230919_15232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28" t="4953" r="6717" b="4831"/>
          <a:stretch/>
        </p:blipFill>
        <p:spPr bwMode="auto">
          <a:xfrm>
            <a:off x="1428728" y="214290"/>
            <a:ext cx="7000924" cy="5433395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2211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61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32807" y="0"/>
            <a:ext cx="10111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4282" y="4684952"/>
            <a:ext cx="7488832" cy="181588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Aft>
                <a:spcPts val="0"/>
              </a:spcAft>
            </a:pPr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/>
                <a:ea typeface="Calibri"/>
                <a:cs typeface="Times New Roman"/>
              </a:rPr>
              <a:t>В этом чуме  жила мастерица-Анне. </a:t>
            </a:r>
            <a:endParaRPr lang="ru-RU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/>
                <a:ea typeface="Calibri"/>
                <a:cs typeface="Times New Roman"/>
              </a:rPr>
              <a:t>- Здравствуйте мастерица Анне.</a:t>
            </a:r>
            <a:endParaRPr lang="ru-RU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/>
                <a:ea typeface="Calibri"/>
                <a:cs typeface="Times New Roman"/>
              </a:rPr>
              <a:t>- Здравствуй </a:t>
            </a:r>
            <a:r>
              <a:rPr lang="ru-RU" sz="1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/>
                <a:ea typeface="Calibri"/>
                <a:cs typeface="Times New Roman"/>
              </a:rPr>
              <a:t>Клюковка</a:t>
            </a:r>
            <a:r>
              <a:rPr lang="ru-RU" sz="1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/>
                <a:ea typeface="Calibri"/>
                <a:cs typeface="Times New Roman"/>
              </a:rPr>
              <a:t>.</a:t>
            </a:r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 </a:t>
            </a:r>
            <a:r>
              <a:rPr lang="ru-RU" sz="1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/>
                <a:ea typeface="Calibri"/>
                <a:cs typeface="Times New Roman"/>
              </a:rPr>
              <a:t>ПащаОлэн</a:t>
            </a:r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/>
                <a:ea typeface="Calibri"/>
                <a:cs typeface="Times New Roman"/>
              </a:rPr>
              <a:t>! </a:t>
            </a:r>
            <a:r>
              <a:rPr lang="ru-RU" sz="1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/>
                <a:ea typeface="Calibri"/>
                <a:cs typeface="Times New Roman"/>
              </a:rPr>
              <a:t>ПащаНяврамэтэ</a:t>
            </a:r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/>
                <a:ea typeface="Calibri"/>
                <a:cs typeface="Times New Roman"/>
              </a:rPr>
              <a:t>! </a:t>
            </a:r>
            <a:endParaRPr lang="ru-RU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/>
                <a:ea typeface="Calibri"/>
                <a:cs typeface="Times New Roman"/>
              </a:rPr>
              <a:t>- А что вы делаете? Все женщины и девочки нашего народа должны уметь шить и делать украшения своими руками. </a:t>
            </a:r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 </a:t>
            </a:r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/>
                <a:ea typeface="Calibri"/>
                <a:cs typeface="Times New Roman"/>
              </a:rPr>
              <a:t>- А ты, </a:t>
            </a:r>
            <a:r>
              <a:rPr lang="ru-RU" sz="1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/>
                <a:ea typeface="Calibri"/>
                <a:cs typeface="Times New Roman"/>
              </a:rPr>
              <a:t>Клюковка</a:t>
            </a:r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/>
                <a:ea typeface="Calibri"/>
                <a:cs typeface="Times New Roman"/>
              </a:rPr>
              <a:t> умеешь  шить и мастерить? </a:t>
            </a:r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 </a:t>
            </a:r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/>
                <a:ea typeface="Calibri"/>
                <a:cs typeface="Times New Roman"/>
              </a:rPr>
              <a:t>- Нет, не умею. </a:t>
            </a:r>
            <a:r>
              <a:rPr lang="ru-RU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/>
                <a:ea typeface="Calibri"/>
                <a:cs typeface="Times New Roman"/>
              </a:rPr>
              <a:t> </a:t>
            </a:r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/>
                <a:ea typeface="Calibri"/>
                <a:cs typeface="Times New Roman"/>
              </a:rPr>
              <a:t>- Хочешь я тебя научу? Это очень просто………</a:t>
            </a:r>
            <a:endParaRPr lang="ru-RU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/>
                <a:ea typeface="Calibri"/>
                <a:cs typeface="Calibri"/>
              </a:rPr>
              <a:t>Мастер – класс по изготовлению традиционной куклы</a:t>
            </a:r>
            <a:endParaRPr lang="ru-RU" sz="14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/>
                <a:ea typeface="Calibri"/>
                <a:cs typeface="Calibri"/>
              </a:rPr>
              <a:t>«Кукла – </a:t>
            </a:r>
            <a:r>
              <a:rPr lang="ru-RU" sz="14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/>
                <a:ea typeface="Calibri"/>
                <a:cs typeface="Calibri"/>
              </a:rPr>
              <a:t>Клюковка</a:t>
            </a:r>
            <a:r>
              <a:rPr lang="ru-RU" sz="1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/>
                <a:ea typeface="Calibri"/>
                <a:cs typeface="Calibri"/>
              </a:rPr>
              <a:t>»</a:t>
            </a:r>
            <a:endParaRPr lang="ru-RU" sz="14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/>
              <a:cs typeface="Times New Roman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214290"/>
            <a:ext cx="6408712" cy="428792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02973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61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8903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00166" y="285728"/>
            <a:ext cx="690766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Всего доброго!</a:t>
            </a:r>
          </a:p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(ОС </a:t>
            </a:r>
            <a:r>
              <a:rPr lang="ru-RU" sz="5400" b="1" i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ёмас</a:t>
            </a:r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i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олэн</a:t>
            </a:r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ru-RU" sz="54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 l="3586" t="6369" r="12150" b="1281"/>
          <a:stretch>
            <a:fillRect/>
          </a:stretch>
        </p:blipFill>
        <p:spPr bwMode="auto">
          <a:xfrm>
            <a:off x="2357422" y="3143248"/>
            <a:ext cx="5357850" cy="33059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057906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61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0"/>
            <a:ext cx="10239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IMG-0dd8fea2aa403c5662a59d739b766f08-V.jpg"/>
          <p:cNvPicPr>
            <a:picLocks noChangeAspect="1"/>
          </p:cNvPicPr>
          <p:nvPr/>
        </p:nvPicPr>
        <p:blipFill>
          <a:blip r:embed="rId4"/>
          <a:srcRect l="5184" t="9607" r="4095" b="7775"/>
          <a:stretch>
            <a:fillRect/>
          </a:stretch>
        </p:blipFill>
        <p:spPr>
          <a:xfrm>
            <a:off x="1500166" y="3357562"/>
            <a:ext cx="2714644" cy="3335134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IMG-f5b67a67ee2f7a4ff797ffb05bdbd67f-V.jpg"/>
          <p:cNvPicPr>
            <a:picLocks noChangeAspect="1"/>
          </p:cNvPicPr>
          <p:nvPr/>
        </p:nvPicPr>
        <p:blipFill>
          <a:blip r:embed="rId5"/>
          <a:srcRect l="17969" t="15625" r="4687" b="3125"/>
          <a:stretch>
            <a:fillRect/>
          </a:stretch>
        </p:blipFill>
        <p:spPr>
          <a:xfrm>
            <a:off x="5349574" y="214290"/>
            <a:ext cx="3354839" cy="264320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20211008_113521.jpg"/>
          <p:cNvPicPr>
            <a:picLocks noChangeAspect="1"/>
          </p:cNvPicPr>
          <p:nvPr/>
        </p:nvPicPr>
        <p:blipFill>
          <a:blip r:embed="rId6" cstate="print"/>
          <a:srcRect l="16250" r="10221"/>
          <a:stretch>
            <a:fillRect/>
          </a:stretch>
        </p:blipFill>
        <p:spPr>
          <a:xfrm rot="5400000">
            <a:off x="5036347" y="3036091"/>
            <a:ext cx="3571900" cy="3643338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20230323_092652.jpg"/>
          <p:cNvPicPr>
            <a:picLocks noChangeAspect="1"/>
          </p:cNvPicPr>
          <p:nvPr/>
        </p:nvPicPr>
        <p:blipFill>
          <a:blip r:embed="rId7" cstate="print"/>
          <a:srcRect r="9524"/>
          <a:stretch>
            <a:fillRect/>
          </a:stretch>
        </p:blipFill>
        <p:spPr>
          <a:xfrm rot="10800000">
            <a:off x="1142976" y="214290"/>
            <a:ext cx="3643338" cy="3020138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61"/>
          <a:stretch/>
        </p:blipFill>
        <p:spPr bwMode="auto">
          <a:xfrm>
            <a:off x="-36511" y="0"/>
            <a:ext cx="91993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0"/>
            <a:ext cx="10239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080" t="21773" r="12979" b="2756"/>
          <a:stretch/>
        </p:blipFill>
        <p:spPr bwMode="auto">
          <a:xfrm>
            <a:off x="6084167" y="764704"/>
            <a:ext cx="2757715" cy="2441255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59091" y="1766417"/>
            <a:ext cx="42049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Мансийская сказка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9135" y="169476"/>
            <a:ext cx="5753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+mj-lt"/>
              </a:rPr>
              <a:t>Муниципальное автономное дошкольное образовательное учреждения</a:t>
            </a:r>
          </a:p>
          <a:p>
            <a:pPr algn="ctr"/>
            <a:r>
              <a:rPr lang="ru-RU" sz="1400" dirty="0" smtClean="0">
                <a:latin typeface="+mj-lt"/>
              </a:rPr>
              <a:t>Детский сад «Ромашка»</a:t>
            </a:r>
            <a:endParaRPr lang="ru-RU" sz="1400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871139" y="2852936"/>
            <a:ext cx="859633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  «</a:t>
            </a:r>
            <a:r>
              <a:rPr lang="ru-RU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Почему клюква, </a:t>
            </a:r>
            <a:endParaRPr lang="ru-RU" sz="4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            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клюквой называется»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5736" y="6070227"/>
            <a:ext cx="4949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Воспитатели: </a:t>
            </a:r>
            <a:r>
              <a:rPr lang="ru-RU" dirty="0" err="1" smtClean="0">
                <a:latin typeface="+mj-lt"/>
              </a:rPr>
              <a:t>Спасенникова</a:t>
            </a:r>
            <a:r>
              <a:rPr lang="ru-RU" dirty="0" smtClean="0">
                <a:latin typeface="+mj-lt"/>
              </a:rPr>
              <a:t> Татьяна Николаевна</a:t>
            </a:r>
          </a:p>
          <a:p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                         Заболотова Елена </a:t>
            </a:r>
            <a:r>
              <a:rPr lang="ru-RU" dirty="0" err="1" smtClean="0">
                <a:latin typeface="+mj-lt"/>
              </a:rPr>
              <a:t>Хайдаряновна</a:t>
            </a:r>
            <a:r>
              <a:rPr lang="ru-RU" dirty="0" smtClean="0">
                <a:latin typeface="+mj-lt"/>
              </a:rPr>
              <a:t> </a:t>
            </a:r>
            <a:endParaRPr lang="ru-RU" dirty="0">
              <a:latin typeface="+mj-l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60956"/>
            <a:ext cx="1881809" cy="1060175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55196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61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72400" y="0"/>
            <a:ext cx="97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500042"/>
            <a:ext cx="4525964" cy="530918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2844" y="6143644"/>
            <a:ext cx="5261633" cy="58477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Жила была 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ягодка (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Пилкве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).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7161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61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8903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920" t="4902" r="5150" b="11914"/>
          <a:stretch/>
        </p:blipFill>
        <p:spPr bwMode="auto">
          <a:xfrm>
            <a:off x="1214414" y="357166"/>
            <a:ext cx="7632848" cy="457203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46947" y="5373216"/>
            <a:ext cx="4927887" cy="83099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</a:rPr>
              <a:t>Росла она на болотной кочке </a:t>
            </a:r>
          </a:p>
          <a:p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</a:rPr>
              <a:t>со своими подружками ягодками. 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822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61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86776" y="0"/>
            <a:ext cx="8572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2844" y="5786454"/>
            <a:ext cx="8001055" cy="91493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3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Пока она танцевала со своими подружками. </a:t>
            </a:r>
            <a:r>
              <a:rPr lang="ru-RU" sz="23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На болота</a:t>
            </a:r>
            <a:r>
              <a:rPr lang="ru-RU" sz="2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 </a:t>
            </a:r>
            <a:r>
              <a:rPr lang="ru-RU" sz="23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</a:rPr>
              <a:t>пришли  журавль (</a:t>
            </a:r>
            <a:r>
              <a:rPr lang="ru-RU" sz="23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</a:rPr>
              <a:t>Тарыг</a:t>
            </a:r>
            <a:r>
              <a:rPr lang="ru-RU" sz="23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</a:rPr>
              <a:t>) и лягушка (</a:t>
            </a:r>
            <a:r>
              <a:rPr lang="ru-RU" sz="23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</a:rPr>
              <a:t>Порыгпанэква</a:t>
            </a:r>
            <a:r>
              <a:rPr lang="ru-RU" sz="23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</a:rPr>
              <a:t>).</a:t>
            </a:r>
            <a:endParaRPr lang="ru-RU" sz="23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31" b="2233"/>
          <a:stretch/>
        </p:blipFill>
        <p:spPr bwMode="auto">
          <a:xfrm>
            <a:off x="571472" y="214290"/>
            <a:ext cx="6768752" cy="5268694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5265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61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8903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36966" y="5733256"/>
            <a:ext cx="7444794" cy="83099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</a:rPr>
              <a:t>«Какие красивые ягоды растут на нашем болоте» -  </a:t>
            </a:r>
          </a:p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</a:rPr>
              <a:t>сказала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</a:rPr>
              <a:t>лягушка (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</a:rPr>
              <a:t>Порыгпанэква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</a:rPr>
              <a:t>).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6103318" cy="4919127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9793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61"/>
          <a:stretch/>
        </p:blipFill>
        <p:spPr bwMode="auto">
          <a:xfrm>
            <a:off x="19668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285728"/>
            <a:ext cx="3584304" cy="6366438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43900" y="0"/>
            <a:ext cx="1000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571744"/>
            <a:ext cx="5000628" cy="157889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«Какие они яркие  так и просятся в рот» -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Сказал журавль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</a:rPr>
              <a:t>(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</a:rPr>
              <a:t>Тарыг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</a:rPr>
              <a:t>). 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123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61"/>
          <a:stretch/>
        </p:blipFill>
        <p:spPr bwMode="auto">
          <a:xfrm>
            <a:off x="366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8903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42976" y="5643578"/>
            <a:ext cx="7826080" cy="72943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Журавль </a:t>
            </a:r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стал клевать. Громко </a:t>
            </a:r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говорит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 </a:t>
            </a:r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«КЛЮ».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  </a:t>
            </a:r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Лягушка -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 </a:t>
            </a:r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«КВА</a:t>
            </a:r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». </a:t>
            </a:r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Журавль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-</a:t>
            </a:r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«КЛЮ</a:t>
            </a:r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». </a:t>
            </a:r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Лягушка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-</a:t>
            </a:r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«</a:t>
            </a:r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КВА». 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31" b="2233"/>
          <a:stretch/>
        </p:blipFill>
        <p:spPr bwMode="auto">
          <a:xfrm>
            <a:off x="1785918" y="142852"/>
            <a:ext cx="6768752" cy="5268694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0637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340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007</dc:creator>
  <cp:lastModifiedBy>Admin</cp:lastModifiedBy>
  <cp:revision>44</cp:revision>
  <cp:lastPrinted>2023-09-20T17:37:40Z</cp:lastPrinted>
  <dcterms:created xsi:type="dcterms:W3CDTF">2023-09-19T15:14:25Z</dcterms:created>
  <dcterms:modified xsi:type="dcterms:W3CDTF">2023-09-22T09:29:59Z</dcterms:modified>
</cp:coreProperties>
</file>