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5" r:id="rId3"/>
    <p:sldId id="314" r:id="rId4"/>
    <p:sldId id="315" r:id="rId5"/>
    <p:sldId id="324" r:id="rId6"/>
    <p:sldId id="262" r:id="rId7"/>
    <p:sldId id="263" r:id="rId8"/>
    <p:sldId id="318" r:id="rId9"/>
    <p:sldId id="316" r:id="rId10"/>
    <p:sldId id="317" r:id="rId11"/>
    <p:sldId id="294" r:id="rId12"/>
    <p:sldId id="283" r:id="rId13"/>
    <p:sldId id="319" r:id="rId14"/>
    <p:sldId id="320" r:id="rId15"/>
    <p:sldId id="331" r:id="rId16"/>
    <p:sldId id="332" r:id="rId17"/>
    <p:sldId id="333" r:id="rId18"/>
    <p:sldId id="334" r:id="rId19"/>
    <p:sldId id="335" r:id="rId20"/>
    <p:sldId id="284" r:id="rId21"/>
    <p:sldId id="322" r:id="rId22"/>
    <p:sldId id="312" r:id="rId23"/>
    <p:sldId id="326" r:id="rId24"/>
    <p:sldId id="327" r:id="rId25"/>
    <p:sldId id="328" r:id="rId26"/>
    <p:sldId id="329" r:id="rId27"/>
    <p:sldId id="330" r:id="rId28"/>
    <p:sldId id="33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23A"/>
    <a:srgbClr val="07B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F630A-2415-41A7-BBFC-96E8E7EB5D3F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DFED7-DFA0-4B02-8FC3-85B18A2C6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0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6B5119-014F-4089-8277-E1424F8D66A4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368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Соседи числа</a:t>
            </a:r>
          </a:p>
        </p:txBody>
      </p:sp>
      <p:sp>
        <p:nvSpPr>
          <p:cNvPr id="3686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27B326B-DAC4-4FF1-8C3F-3E38DF0FE901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2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705B-FEA4-4272-BA92-176F39D65231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059F-D8DB-4F62-A111-DA621FDDB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3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5DE0-9300-480F-B8A0-C72AFE1B94DB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88D5-C5FE-493F-AB73-231C41639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6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5EA3-F4AC-4154-A9A3-052DBA57A627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DDA3-90D7-4277-8B30-DF928962F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1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6481" y="6245937"/>
            <a:ext cx="2134080" cy="475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800" y="6245937"/>
            <a:ext cx="2894400" cy="475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441" y="6245937"/>
            <a:ext cx="2134080" cy="475250"/>
          </a:xfrm>
        </p:spPr>
        <p:txBody>
          <a:bodyPr/>
          <a:lstStyle>
            <a:lvl1pPr>
              <a:defRPr/>
            </a:lvl1pPr>
          </a:lstStyle>
          <a:p>
            <a:fld id="{9E36FDC3-164B-449A-9991-34C4316C6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27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655D-DDBB-4CCB-8F4F-C83C00879562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E67C-9779-4B64-8287-BEE6046B6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9AB-68A9-48EC-8715-B7846605D90F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693E-BFA7-4883-A338-3A4B312B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9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009A-227E-4129-8D0B-32FADF19B46E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F0BE-E161-4149-A59A-FFAD07C9E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0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7EEA-F775-4950-B450-E53FA1D583D0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CEDE-0334-4E93-8425-FA5C5CD81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7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1514-9338-4CFC-8A14-F9A601DC4514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D12E-568C-4DB2-979C-6346EB27E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8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7810-1474-4137-82F1-259E1D6E9C11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6D44-3733-434F-AD7D-77BD5D4C6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C710-3CAC-40B4-981B-DDF3C8D0CFB7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C988-3D78-4F67-B370-366F7BA51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8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5866-69FE-4A3D-9EF0-AC6FB6D95883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1557-333C-456C-92FE-45DE3280C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1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5BF4ED-F98D-4836-8B21-20D9F0FC7A7B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675007-BF31-4026-A856-671DCD26A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206084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Урок математики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1125538"/>
            <a:ext cx="4953000" cy="5486400"/>
            <a:chOff x="336" y="720"/>
            <a:chExt cx="3120" cy="3456"/>
          </a:xfrm>
        </p:grpSpPr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336" y="864"/>
              <a:ext cx="3072" cy="3168"/>
            </a:xfrm>
            <a:prstGeom prst="upArrow">
              <a:avLst>
                <a:gd name="adj1" fmla="val 88083"/>
                <a:gd name="adj2" fmla="val 25815"/>
              </a:avLst>
            </a:prstGeom>
            <a:solidFill>
              <a:srgbClr val="00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336" y="1680"/>
              <a:ext cx="3120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V="1">
              <a:off x="1872" y="1680"/>
              <a:ext cx="0" cy="2352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528" y="2448"/>
              <a:ext cx="2688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528" y="3216"/>
              <a:ext cx="2688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28" y="1008"/>
              <a:ext cx="38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2352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920" y="864"/>
              <a:ext cx="1536" cy="816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V="1">
              <a:off x="336" y="864"/>
              <a:ext cx="1584" cy="816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5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304" y="1728"/>
              <a:ext cx="480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585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08" y="2544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V="1">
              <a:off x="1920" y="720"/>
              <a:ext cx="96" cy="144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5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04" y="3312"/>
              <a:ext cx="432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432" y="4128"/>
              <a:ext cx="2688" cy="48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V="1">
              <a:off x="3120" y="3936"/>
              <a:ext cx="240" cy="24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585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343400" y="457200"/>
            <a:ext cx="4648200" cy="9144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числа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ru-RU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5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447800"/>
            <a:ext cx="4876800" cy="685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 № </a:t>
            </a:r>
            <a:r>
              <a:rPr lang="ru-RU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endParaRPr lang="ru-RU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638800" y="2348880"/>
            <a:ext cx="31242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назовём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жителей этого дома </a:t>
            </a:r>
          </a:p>
        </p:txBody>
      </p:sp>
      <p:pic>
        <p:nvPicPr>
          <p:cNvPr id="35861" name="Picture 21" descr="ccc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38400" cy="2166938"/>
          </a:xfrm>
          <a:prstGeom prst="rect">
            <a:avLst/>
          </a:prstGeom>
          <a:noFill/>
        </p:spPr>
      </p:pic>
      <p:sp>
        <p:nvSpPr>
          <p:cNvPr id="35862" name="WordArt 22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35863" name="WordArt 23"/>
          <p:cNvSpPr>
            <a:spLocks noChangeArrowheads="1" noChangeShapeType="1" noTextEdit="1"/>
          </p:cNvSpPr>
          <p:nvPr/>
        </p:nvSpPr>
        <p:spPr bwMode="auto">
          <a:xfrm>
            <a:off x="3657600" y="40386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35864" name="WordArt 24"/>
          <p:cNvSpPr>
            <a:spLocks noChangeArrowheads="1" noChangeShapeType="1" noTextEdit="1"/>
          </p:cNvSpPr>
          <p:nvPr/>
        </p:nvSpPr>
        <p:spPr bwMode="auto">
          <a:xfrm>
            <a:off x="1600200" y="52578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endParaRPr lang="ru-RU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5" name="Picture 21" descr="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570" y="4643446"/>
            <a:ext cx="21814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197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/>
      <p:bldP spid="35859" grpId="0" build="p"/>
      <p:bldP spid="35860" grpId="0"/>
      <p:bldP spid="35862" grpId="0" animBg="1"/>
      <p:bldP spid="35863" grpId="0" animBg="1"/>
      <p:bldP spid="358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крытый урок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ткрытый урок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2209800"/>
            <a:ext cx="3581400" cy="3657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04800" y="4572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тремя идут четыре,</a:t>
            </a:r>
          </a:p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Острый локоть </a:t>
            </a:r>
            <a:r>
              <a:rPr lang="ru-RU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оттопыря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6629400" y="3962400"/>
            <a:ext cx="2286000" cy="220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4419600" y="6400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5029200" y="6400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5638800" y="6400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6248400" y="64008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1981200" y="2209800"/>
            <a:ext cx="685800" cy="198120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1981200" y="4191000"/>
            <a:ext cx="1600200" cy="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3124200" y="2743200"/>
            <a:ext cx="838200" cy="312420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7315200" y="46482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7924800" y="46482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7391400" y="52578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7924800" y="5257800"/>
            <a:ext cx="228600" cy="228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2590800" y="2209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1905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38862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7023100" y="-762000"/>
            <a:ext cx="21209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500" b="1">
                <a:solidFill>
                  <a:srgbClr val="CC0000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75798" name="Picture 22" descr="Рисунок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51336">
            <a:off x="4343400" y="1752600"/>
            <a:ext cx="2576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42672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0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54102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2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8006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1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60198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3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6629400" y="5715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9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9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9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75 0.2777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900"/>
                            </p:stCondLst>
                            <p:childTnLst>
                              <p:par>
                                <p:cTn id="96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90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-1.1111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900"/>
                            </p:stCondLst>
                            <p:childTnLst>
                              <p:par>
                                <p:cTn id="108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90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9166 0.4555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900"/>
                            </p:stCondLst>
                            <p:childTnLst>
                              <p:par>
                                <p:cTn id="120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4" grpId="1" animBg="1"/>
      <p:bldP spid="75794" grpId="2" animBg="1"/>
      <p:bldP spid="75795" grpId="0" animBg="1"/>
      <p:bldP spid="75795" grpId="1" animBg="1"/>
      <p:bldP spid="75795" grpId="2" animBg="1"/>
      <p:bldP spid="75796" grpId="0" animBg="1"/>
      <p:bldP spid="75796" grpId="1" animBg="1"/>
      <p:bldP spid="75796" grpId="2" animBg="1"/>
      <p:bldP spid="75797" grpId="0"/>
      <p:bldP spid="75799" grpId="0"/>
      <p:bldP spid="75800" grpId="0"/>
      <p:bldP spid="75801" grpId="0"/>
      <p:bldP spid="75802" grpId="0"/>
      <p:bldP spid="758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20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971800" y="3733800"/>
            <a:ext cx="1905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4343400" y="1676400"/>
            <a:ext cx="1143000" cy="419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2971800" y="1143000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410200" y="1600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949575" y="-13017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684213" y="3500438"/>
            <a:ext cx="4751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 flipH="1">
            <a:off x="3132138" y="1196975"/>
            <a:ext cx="71437" cy="46799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779" name="Picture 15" descr="j0246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92150"/>
            <a:ext cx="15827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6" descr="j0246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16017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7" descr="j0246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84538"/>
            <a:ext cx="1552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8" descr="j0246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89363"/>
            <a:ext cx="16986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0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7" descr="фон 38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4978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Работа по учебнику</a:t>
            </a:r>
          </a:p>
        </p:txBody>
      </p:sp>
      <p:pic>
        <p:nvPicPr>
          <p:cNvPr id="18435" name="Рисунок 8" descr="Image7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55663"/>
            <a:ext cx="43561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9" descr="Image8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836613"/>
            <a:ext cx="441325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Image7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18525" cy="5472112"/>
          </a:xfrm>
          <a:prstGeom prst="rect">
            <a:avLst/>
          </a:prstGeom>
          <a:noFill/>
          <a:ln w="34925" cmpd="tri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825" y="6021388"/>
            <a:ext cx="576263" cy="5762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6021388"/>
            <a:ext cx="576263" cy="5762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713" y="6021388"/>
            <a:ext cx="576262" cy="5762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5875" y="6021388"/>
            <a:ext cx="576263" cy="576262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64163" y="5876925"/>
            <a:ext cx="792162" cy="765175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72450" y="5876925"/>
            <a:ext cx="792163" cy="765175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5825" y="5876925"/>
            <a:ext cx="792163" cy="765175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00788" y="5876925"/>
            <a:ext cx="792162" cy="765175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100219" y="5804694"/>
            <a:ext cx="936625" cy="7921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109538" y="5089525"/>
            <a:ext cx="4867275" cy="1684338"/>
          </a:xfrm>
          <a:custGeom>
            <a:avLst/>
            <a:gdLst>
              <a:gd name="connsiteX0" fmla="*/ 3118058 w 4866078"/>
              <a:gd name="connsiteY0" fmla="*/ 22441 h 1684679"/>
              <a:gd name="connsiteX1" fmla="*/ 3007222 w 4866078"/>
              <a:gd name="connsiteY1" fmla="*/ 50150 h 1684679"/>
              <a:gd name="connsiteX2" fmla="*/ 2924094 w 4866078"/>
              <a:gd name="connsiteY2" fmla="*/ 77859 h 1684679"/>
              <a:gd name="connsiteX3" fmla="*/ 2882531 w 4866078"/>
              <a:gd name="connsiteY3" fmla="*/ 91714 h 1684679"/>
              <a:gd name="connsiteX4" fmla="*/ 2757840 w 4866078"/>
              <a:gd name="connsiteY4" fmla="*/ 119423 h 1684679"/>
              <a:gd name="connsiteX5" fmla="*/ 2674713 w 4866078"/>
              <a:gd name="connsiteY5" fmla="*/ 160987 h 1684679"/>
              <a:gd name="connsiteX6" fmla="*/ 2577731 w 4866078"/>
              <a:gd name="connsiteY6" fmla="*/ 202550 h 1684679"/>
              <a:gd name="connsiteX7" fmla="*/ 2466894 w 4866078"/>
              <a:gd name="connsiteY7" fmla="*/ 230259 h 1684679"/>
              <a:gd name="connsiteX8" fmla="*/ 2411476 w 4866078"/>
              <a:gd name="connsiteY8" fmla="*/ 244114 h 1684679"/>
              <a:gd name="connsiteX9" fmla="*/ 2356058 w 4866078"/>
              <a:gd name="connsiteY9" fmla="*/ 271823 h 1684679"/>
              <a:gd name="connsiteX10" fmla="*/ 2245222 w 4866078"/>
              <a:gd name="connsiteY10" fmla="*/ 327241 h 1684679"/>
              <a:gd name="connsiteX11" fmla="*/ 2148240 w 4866078"/>
              <a:gd name="connsiteY11" fmla="*/ 341096 h 1684679"/>
              <a:gd name="connsiteX12" fmla="*/ 2106676 w 4866078"/>
              <a:gd name="connsiteY12" fmla="*/ 354950 h 1684679"/>
              <a:gd name="connsiteX13" fmla="*/ 2051258 w 4866078"/>
              <a:gd name="connsiteY13" fmla="*/ 368805 h 1684679"/>
              <a:gd name="connsiteX14" fmla="*/ 2009694 w 4866078"/>
              <a:gd name="connsiteY14" fmla="*/ 396514 h 1684679"/>
              <a:gd name="connsiteX15" fmla="*/ 1926567 w 4866078"/>
              <a:gd name="connsiteY15" fmla="*/ 410369 h 1684679"/>
              <a:gd name="connsiteX16" fmla="*/ 1704894 w 4866078"/>
              <a:gd name="connsiteY16" fmla="*/ 424223 h 1684679"/>
              <a:gd name="connsiteX17" fmla="*/ 1621767 w 4866078"/>
              <a:gd name="connsiteY17" fmla="*/ 451932 h 1684679"/>
              <a:gd name="connsiteX18" fmla="*/ 1538640 w 4866078"/>
              <a:gd name="connsiteY18" fmla="*/ 493496 h 1684679"/>
              <a:gd name="connsiteX19" fmla="*/ 1358531 w 4866078"/>
              <a:gd name="connsiteY19" fmla="*/ 507350 h 1684679"/>
              <a:gd name="connsiteX20" fmla="*/ 1233840 w 4866078"/>
              <a:gd name="connsiteY20" fmla="*/ 521205 h 1684679"/>
              <a:gd name="connsiteX21" fmla="*/ 1192276 w 4866078"/>
              <a:gd name="connsiteY21" fmla="*/ 548914 h 1684679"/>
              <a:gd name="connsiteX22" fmla="*/ 1095294 w 4866078"/>
              <a:gd name="connsiteY22" fmla="*/ 562769 h 1684679"/>
              <a:gd name="connsiteX23" fmla="*/ 1012167 w 4866078"/>
              <a:gd name="connsiteY23" fmla="*/ 576623 h 1684679"/>
              <a:gd name="connsiteX24" fmla="*/ 832058 w 4866078"/>
              <a:gd name="connsiteY24" fmla="*/ 632041 h 1684679"/>
              <a:gd name="connsiteX25" fmla="*/ 735076 w 4866078"/>
              <a:gd name="connsiteY25" fmla="*/ 645896 h 1684679"/>
              <a:gd name="connsiteX26" fmla="*/ 665804 w 4866078"/>
              <a:gd name="connsiteY26" fmla="*/ 701314 h 1684679"/>
              <a:gd name="connsiteX27" fmla="*/ 582676 w 4866078"/>
              <a:gd name="connsiteY27" fmla="*/ 729023 h 1684679"/>
              <a:gd name="connsiteX28" fmla="*/ 457985 w 4866078"/>
              <a:gd name="connsiteY28" fmla="*/ 756732 h 1684679"/>
              <a:gd name="connsiteX29" fmla="*/ 208604 w 4866078"/>
              <a:gd name="connsiteY29" fmla="*/ 784441 h 1684679"/>
              <a:gd name="connsiteX30" fmla="*/ 125476 w 4866078"/>
              <a:gd name="connsiteY30" fmla="*/ 812150 h 1684679"/>
              <a:gd name="connsiteX31" fmla="*/ 83913 w 4866078"/>
              <a:gd name="connsiteY31" fmla="*/ 826005 h 1684679"/>
              <a:gd name="connsiteX32" fmla="*/ 42349 w 4866078"/>
              <a:gd name="connsiteY32" fmla="*/ 853714 h 1684679"/>
              <a:gd name="connsiteX33" fmla="*/ 14640 w 4866078"/>
              <a:gd name="connsiteY33" fmla="*/ 895278 h 1684679"/>
              <a:gd name="connsiteX34" fmla="*/ 785 w 4866078"/>
              <a:gd name="connsiteY34" fmla="*/ 936841 h 1684679"/>
              <a:gd name="connsiteX35" fmla="*/ 14640 w 4866078"/>
              <a:gd name="connsiteY35" fmla="*/ 1421750 h 1684679"/>
              <a:gd name="connsiteX36" fmla="*/ 56204 w 4866078"/>
              <a:gd name="connsiteY36" fmla="*/ 1546441 h 1684679"/>
              <a:gd name="connsiteX37" fmla="*/ 70058 w 4866078"/>
              <a:gd name="connsiteY37" fmla="*/ 1643423 h 1684679"/>
              <a:gd name="connsiteX38" fmla="*/ 2356058 w 4866078"/>
              <a:gd name="connsiteY38" fmla="*/ 1671132 h 1684679"/>
              <a:gd name="connsiteX39" fmla="*/ 3034931 w 4866078"/>
              <a:gd name="connsiteY39" fmla="*/ 1643423 h 1684679"/>
              <a:gd name="connsiteX40" fmla="*/ 3145767 w 4866078"/>
              <a:gd name="connsiteY40" fmla="*/ 1615714 h 1684679"/>
              <a:gd name="connsiteX41" fmla="*/ 3215040 w 4866078"/>
              <a:gd name="connsiteY41" fmla="*/ 1588005 h 1684679"/>
              <a:gd name="connsiteX42" fmla="*/ 3256604 w 4866078"/>
              <a:gd name="connsiteY42" fmla="*/ 1574150 h 1684679"/>
              <a:gd name="connsiteX43" fmla="*/ 3547549 w 4866078"/>
              <a:gd name="connsiteY43" fmla="*/ 1560296 h 1684679"/>
              <a:gd name="connsiteX44" fmla="*/ 3630676 w 4866078"/>
              <a:gd name="connsiteY44" fmla="*/ 1546441 h 1684679"/>
              <a:gd name="connsiteX45" fmla="*/ 3741513 w 4866078"/>
              <a:gd name="connsiteY45" fmla="*/ 1532587 h 1684679"/>
              <a:gd name="connsiteX46" fmla="*/ 3824640 w 4866078"/>
              <a:gd name="connsiteY46" fmla="*/ 1477169 h 1684679"/>
              <a:gd name="connsiteX47" fmla="*/ 3866204 w 4866078"/>
              <a:gd name="connsiteY47" fmla="*/ 1463314 h 1684679"/>
              <a:gd name="connsiteX48" fmla="*/ 3893913 w 4866078"/>
              <a:gd name="connsiteY48" fmla="*/ 1421750 h 1684679"/>
              <a:gd name="connsiteX49" fmla="*/ 3949331 w 4866078"/>
              <a:gd name="connsiteY49" fmla="*/ 1380187 h 1684679"/>
              <a:gd name="connsiteX50" fmla="*/ 3990894 w 4866078"/>
              <a:gd name="connsiteY50" fmla="*/ 1366332 h 1684679"/>
              <a:gd name="connsiteX51" fmla="*/ 4060167 w 4866078"/>
              <a:gd name="connsiteY51" fmla="*/ 1338623 h 1684679"/>
              <a:gd name="connsiteX52" fmla="*/ 4101731 w 4866078"/>
              <a:gd name="connsiteY52" fmla="*/ 1310914 h 1684679"/>
              <a:gd name="connsiteX53" fmla="*/ 4184858 w 4866078"/>
              <a:gd name="connsiteY53" fmla="*/ 1283205 h 1684679"/>
              <a:gd name="connsiteX54" fmla="*/ 4267985 w 4866078"/>
              <a:gd name="connsiteY54" fmla="*/ 1227787 h 1684679"/>
              <a:gd name="connsiteX55" fmla="*/ 4337258 w 4866078"/>
              <a:gd name="connsiteY55" fmla="*/ 1172369 h 1684679"/>
              <a:gd name="connsiteX56" fmla="*/ 4378822 w 4866078"/>
              <a:gd name="connsiteY56" fmla="*/ 1144659 h 1684679"/>
              <a:gd name="connsiteX57" fmla="*/ 4420385 w 4866078"/>
              <a:gd name="connsiteY57" fmla="*/ 1103096 h 1684679"/>
              <a:gd name="connsiteX58" fmla="*/ 4461949 w 4866078"/>
              <a:gd name="connsiteY58" fmla="*/ 1075387 h 1684679"/>
              <a:gd name="connsiteX59" fmla="*/ 4503513 w 4866078"/>
              <a:gd name="connsiteY59" fmla="*/ 1033823 h 1684679"/>
              <a:gd name="connsiteX60" fmla="*/ 4545076 w 4866078"/>
              <a:gd name="connsiteY60" fmla="*/ 1019969 h 1684679"/>
              <a:gd name="connsiteX61" fmla="*/ 4558931 w 4866078"/>
              <a:gd name="connsiteY61" fmla="*/ 964550 h 1684679"/>
              <a:gd name="connsiteX62" fmla="*/ 4642058 w 4866078"/>
              <a:gd name="connsiteY62" fmla="*/ 909132 h 1684679"/>
              <a:gd name="connsiteX63" fmla="*/ 4697476 w 4866078"/>
              <a:gd name="connsiteY63" fmla="*/ 881423 h 1684679"/>
              <a:gd name="connsiteX64" fmla="*/ 4752894 w 4866078"/>
              <a:gd name="connsiteY64" fmla="*/ 798296 h 1684679"/>
              <a:gd name="connsiteX65" fmla="*/ 4780604 w 4866078"/>
              <a:gd name="connsiteY65" fmla="*/ 756732 h 1684679"/>
              <a:gd name="connsiteX66" fmla="*/ 4808313 w 4866078"/>
              <a:gd name="connsiteY66" fmla="*/ 562769 h 1684679"/>
              <a:gd name="connsiteX67" fmla="*/ 4836022 w 4866078"/>
              <a:gd name="connsiteY67" fmla="*/ 410369 h 1684679"/>
              <a:gd name="connsiteX68" fmla="*/ 4849876 w 4866078"/>
              <a:gd name="connsiteY68" fmla="*/ 368805 h 1684679"/>
              <a:gd name="connsiteX69" fmla="*/ 4863731 w 4866078"/>
              <a:gd name="connsiteY69" fmla="*/ 313387 h 1684679"/>
              <a:gd name="connsiteX70" fmla="*/ 4849876 w 4866078"/>
              <a:gd name="connsiteY70" fmla="*/ 77859 h 1684679"/>
              <a:gd name="connsiteX71" fmla="*/ 4808313 w 4866078"/>
              <a:gd name="connsiteY71" fmla="*/ 50150 h 1684679"/>
              <a:gd name="connsiteX72" fmla="*/ 4351113 w 4866078"/>
              <a:gd name="connsiteY72" fmla="*/ 36296 h 1684679"/>
              <a:gd name="connsiteX73" fmla="*/ 4309549 w 4866078"/>
              <a:gd name="connsiteY73" fmla="*/ 22441 h 1684679"/>
              <a:gd name="connsiteX74" fmla="*/ 3062640 w 4866078"/>
              <a:gd name="connsiteY74" fmla="*/ 8587 h 168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866078" h="1684679">
                <a:moveTo>
                  <a:pt x="3118058" y="22441"/>
                </a:moveTo>
                <a:cubicBezTo>
                  <a:pt x="2991954" y="64477"/>
                  <a:pt x="3191108" y="0"/>
                  <a:pt x="3007222" y="50150"/>
                </a:cubicBezTo>
                <a:cubicBezTo>
                  <a:pt x="2979043" y="57835"/>
                  <a:pt x="2951803" y="68622"/>
                  <a:pt x="2924094" y="77859"/>
                </a:cubicBezTo>
                <a:cubicBezTo>
                  <a:pt x="2910240" y="82477"/>
                  <a:pt x="2896936" y="89313"/>
                  <a:pt x="2882531" y="91714"/>
                </a:cubicBezTo>
                <a:cubicBezTo>
                  <a:pt x="2784999" y="107970"/>
                  <a:pt x="2826054" y="96686"/>
                  <a:pt x="2757840" y="119423"/>
                </a:cubicBezTo>
                <a:cubicBezTo>
                  <a:pt x="2677967" y="172671"/>
                  <a:pt x="2755014" y="126572"/>
                  <a:pt x="2674713" y="160987"/>
                </a:cubicBezTo>
                <a:cubicBezTo>
                  <a:pt x="2608483" y="189371"/>
                  <a:pt x="2637296" y="186305"/>
                  <a:pt x="2577731" y="202550"/>
                </a:cubicBezTo>
                <a:cubicBezTo>
                  <a:pt x="2540990" y="212570"/>
                  <a:pt x="2503840" y="221023"/>
                  <a:pt x="2466894" y="230259"/>
                </a:cubicBezTo>
                <a:cubicBezTo>
                  <a:pt x="2448421" y="234877"/>
                  <a:pt x="2428507" y="235599"/>
                  <a:pt x="2411476" y="244114"/>
                </a:cubicBezTo>
                <a:cubicBezTo>
                  <a:pt x="2393003" y="253350"/>
                  <a:pt x="2373990" y="261576"/>
                  <a:pt x="2356058" y="271823"/>
                </a:cubicBezTo>
                <a:cubicBezTo>
                  <a:pt x="2301831" y="302810"/>
                  <a:pt x="2317962" y="309056"/>
                  <a:pt x="2245222" y="327241"/>
                </a:cubicBezTo>
                <a:cubicBezTo>
                  <a:pt x="2213541" y="335161"/>
                  <a:pt x="2180567" y="336478"/>
                  <a:pt x="2148240" y="341096"/>
                </a:cubicBezTo>
                <a:cubicBezTo>
                  <a:pt x="2134385" y="345714"/>
                  <a:pt x="2120718" y="350938"/>
                  <a:pt x="2106676" y="354950"/>
                </a:cubicBezTo>
                <a:cubicBezTo>
                  <a:pt x="2088367" y="360181"/>
                  <a:pt x="2068760" y="361304"/>
                  <a:pt x="2051258" y="368805"/>
                </a:cubicBezTo>
                <a:cubicBezTo>
                  <a:pt x="2035953" y="375364"/>
                  <a:pt x="2025491" y="391248"/>
                  <a:pt x="2009694" y="396514"/>
                </a:cubicBezTo>
                <a:cubicBezTo>
                  <a:pt x="1983044" y="405397"/>
                  <a:pt x="1954543" y="407826"/>
                  <a:pt x="1926567" y="410369"/>
                </a:cubicBezTo>
                <a:cubicBezTo>
                  <a:pt x="1852836" y="417072"/>
                  <a:pt x="1778785" y="419605"/>
                  <a:pt x="1704894" y="424223"/>
                </a:cubicBezTo>
                <a:cubicBezTo>
                  <a:pt x="1677185" y="433459"/>
                  <a:pt x="1648728" y="440698"/>
                  <a:pt x="1621767" y="451932"/>
                </a:cubicBezTo>
                <a:cubicBezTo>
                  <a:pt x="1593170" y="463847"/>
                  <a:pt x="1568955" y="487114"/>
                  <a:pt x="1538640" y="493496"/>
                </a:cubicBezTo>
                <a:cubicBezTo>
                  <a:pt x="1479718" y="505901"/>
                  <a:pt x="1418497" y="501899"/>
                  <a:pt x="1358531" y="507350"/>
                </a:cubicBezTo>
                <a:cubicBezTo>
                  <a:pt x="1316883" y="511136"/>
                  <a:pt x="1275404" y="516587"/>
                  <a:pt x="1233840" y="521205"/>
                </a:cubicBezTo>
                <a:cubicBezTo>
                  <a:pt x="1219985" y="530441"/>
                  <a:pt x="1208225" y="544129"/>
                  <a:pt x="1192276" y="548914"/>
                </a:cubicBezTo>
                <a:cubicBezTo>
                  <a:pt x="1160998" y="558298"/>
                  <a:pt x="1127570" y="557804"/>
                  <a:pt x="1095294" y="562769"/>
                </a:cubicBezTo>
                <a:cubicBezTo>
                  <a:pt x="1067529" y="567040"/>
                  <a:pt x="1039876" y="572005"/>
                  <a:pt x="1012167" y="576623"/>
                </a:cubicBezTo>
                <a:cubicBezTo>
                  <a:pt x="970787" y="590417"/>
                  <a:pt x="885921" y="622248"/>
                  <a:pt x="832058" y="632041"/>
                </a:cubicBezTo>
                <a:cubicBezTo>
                  <a:pt x="799929" y="637883"/>
                  <a:pt x="767403" y="641278"/>
                  <a:pt x="735076" y="645896"/>
                </a:cubicBezTo>
                <a:cubicBezTo>
                  <a:pt x="711985" y="664369"/>
                  <a:pt x="691764" y="687154"/>
                  <a:pt x="665804" y="701314"/>
                </a:cubicBezTo>
                <a:cubicBezTo>
                  <a:pt x="640162" y="715300"/>
                  <a:pt x="610385" y="719786"/>
                  <a:pt x="582676" y="729023"/>
                </a:cubicBezTo>
                <a:cubicBezTo>
                  <a:pt x="518078" y="750556"/>
                  <a:pt x="548566" y="742797"/>
                  <a:pt x="457985" y="756732"/>
                </a:cubicBezTo>
                <a:cubicBezTo>
                  <a:pt x="336241" y="775462"/>
                  <a:pt x="353327" y="771285"/>
                  <a:pt x="208604" y="784441"/>
                </a:cubicBezTo>
                <a:lnTo>
                  <a:pt x="125476" y="812150"/>
                </a:lnTo>
                <a:cubicBezTo>
                  <a:pt x="111622" y="816768"/>
                  <a:pt x="96064" y="817904"/>
                  <a:pt x="83913" y="826005"/>
                </a:cubicBezTo>
                <a:lnTo>
                  <a:pt x="42349" y="853714"/>
                </a:lnTo>
                <a:cubicBezTo>
                  <a:pt x="33113" y="867569"/>
                  <a:pt x="22087" y="880385"/>
                  <a:pt x="14640" y="895278"/>
                </a:cubicBezTo>
                <a:cubicBezTo>
                  <a:pt x="8109" y="908340"/>
                  <a:pt x="785" y="922237"/>
                  <a:pt x="785" y="936841"/>
                </a:cubicBezTo>
                <a:cubicBezTo>
                  <a:pt x="785" y="1098543"/>
                  <a:pt x="0" y="1260712"/>
                  <a:pt x="14640" y="1421750"/>
                </a:cubicBezTo>
                <a:cubicBezTo>
                  <a:pt x="18607" y="1465382"/>
                  <a:pt x="56204" y="1546441"/>
                  <a:pt x="56204" y="1546441"/>
                </a:cubicBezTo>
                <a:cubicBezTo>
                  <a:pt x="60822" y="1578768"/>
                  <a:pt x="37450" y="1641655"/>
                  <a:pt x="70058" y="1643423"/>
                </a:cubicBezTo>
                <a:cubicBezTo>
                  <a:pt x="830996" y="1684679"/>
                  <a:pt x="2356058" y="1671132"/>
                  <a:pt x="2356058" y="1671132"/>
                </a:cubicBezTo>
                <a:cubicBezTo>
                  <a:pt x="2544521" y="1666173"/>
                  <a:pt x="2820731" y="1670198"/>
                  <a:pt x="3034931" y="1643423"/>
                </a:cubicBezTo>
                <a:cubicBezTo>
                  <a:pt x="3076281" y="1638254"/>
                  <a:pt x="3108062" y="1629854"/>
                  <a:pt x="3145767" y="1615714"/>
                </a:cubicBezTo>
                <a:cubicBezTo>
                  <a:pt x="3169053" y="1606982"/>
                  <a:pt x="3191754" y="1596737"/>
                  <a:pt x="3215040" y="1588005"/>
                </a:cubicBezTo>
                <a:cubicBezTo>
                  <a:pt x="3228714" y="1582877"/>
                  <a:pt x="3242050" y="1575363"/>
                  <a:pt x="3256604" y="1574150"/>
                </a:cubicBezTo>
                <a:cubicBezTo>
                  <a:pt x="3353360" y="1566087"/>
                  <a:pt x="3450567" y="1564914"/>
                  <a:pt x="3547549" y="1560296"/>
                </a:cubicBezTo>
                <a:cubicBezTo>
                  <a:pt x="3575258" y="1555678"/>
                  <a:pt x="3602867" y="1550414"/>
                  <a:pt x="3630676" y="1546441"/>
                </a:cubicBezTo>
                <a:cubicBezTo>
                  <a:pt x="3667535" y="1541175"/>
                  <a:pt x="3706449" y="1545110"/>
                  <a:pt x="3741513" y="1532587"/>
                </a:cubicBezTo>
                <a:cubicBezTo>
                  <a:pt x="3772875" y="1521386"/>
                  <a:pt x="3793047" y="1487700"/>
                  <a:pt x="3824640" y="1477169"/>
                </a:cubicBezTo>
                <a:lnTo>
                  <a:pt x="3866204" y="1463314"/>
                </a:lnTo>
                <a:cubicBezTo>
                  <a:pt x="3875440" y="1449459"/>
                  <a:pt x="3882139" y="1433524"/>
                  <a:pt x="3893913" y="1421750"/>
                </a:cubicBezTo>
                <a:cubicBezTo>
                  <a:pt x="3910241" y="1405422"/>
                  <a:pt x="3929283" y="1391643"/>
                  <a:pt x="3949331" y="1380187"/>
                </a:cubicBezTo>
                <a:cubicBezTo>
                  <a:pt x="3962011" y="1372941"/>
                  <a:pt x="3977220" y="1371460"/>
                  <a:pt x="3990894" y="1366332"/>
                </a:cubicBezTo>
                <a:cubicBezTo>
                  <a:pt x="4014180" y="1357600"/>
                  <a:pt x="4037923" y="1349745"/>
                  <a:pt x="4060167" y="1338623"/>
                </a:cubicBezTo>
                <a:cubicBezTo>
                  <a:pt x="4075060" y="1331176"/>
                  <a:pt x="4086515" y="1317677"/>
                  <a:pt x="4101731" y="1310914"/>
                </a:cubicBezTo>
                <a:cubicBezTo>
                  <a:pt x="4128421" y="1299052"/>
                  <a:pt x="4184858" y="1283205"/>
                  <a:pt x="4184858" y="1283205"/>
                </a:cubicBezTo>
                <a:cubicBezTo>
                  <a:pt x="4299518" y="1168545"/>
                  <a:pt x="4161050" y="1294621"/>
                  <a:pt x="4267985" y="1227787"/>
                </a:cubicBezTo>
                <a:cubicBezTo>
                  <a:pt x="4293061" y="1212115"/>
                  <a:pt x="4313601" y="1190112"/>
                  <a:pt x="4337258" y="1172369"/>
                </a:cubicBezTo>
                <a:cubicBezTo>
                  <a:pt x="4350579" y="1162378"/>
                  <a:pt x="4366030" y="1155319"/>
                  <a:pt x="4378822" y="1144659"/>
                </a:cubicBezTo>
                <a:cubicBezTo>
                  <a:pt x="4393874" y="1132116"/>
                  <a:pt x="4405333" y="1115639"/>
                  <a:pt x="4420385" y="1103096"/>
                </a:cubicBezTo>
                <a:cubicBezTo>
                  <a:pt x="4433177" y="1092436"/>
                  <a:pt x="4449157" y="1086047"/>
                  <a:pt x="4461949" y="1075387"/>
                </a:cubicBezTo>
                <a:cubicBezTo>
                  <a:pt x="4477001" y="1062844"/>
                  <a:pt x="4487210" y="1044691"/>
                  <a:pt x="4503513" y="1033823"/>
                </a:cubicBezTo>
                <a:cubicBezTo>
                  <a:pt x="4515664" y="1025722"/>
                  <a:pt x="4531222" y="1024587"/>
                  <a:pt x="4545076" y="1019969"/>
                </a:cubicBezTo>
                <a:cubicBezTo>
                  <a:pt x="4549694" y="1001496"/>
                  <a:pt x="4549484" y="981083"/>
                  <a:pt x="4558931" y="964550"/>
                </a:cubicBezTo>
                <a:cubicBezTo>
                  <a:pt x="4587185" y="915105"/>
                  <a:pt x="4599524" y="927361"/>
                  <a:pt x="4642058" y="909132"/>
                </a:cubicBezTo>
                <a:cubicBezTo>
                  <a:pt x="4661041" y="900996"/>
                  <a:pt x="4679003" y="890659"/>
                  <a:pt x="4697476" y="881423"/>
                </a:cubicBezTo>
                <a:lnTo>
                  <a:pt x="4752894" y="798296"/>
                </a:lnTo>
                <a:lnTo>
                  <a:pt x="4780604" y="756732"/>
                </a:lnTo>
                <a:cubicBezTo>
                  <a:pt x="4812176" y="630441"/>
                  <a:pt x="4776814" y="783260"/>
                  <a:pt x="4808313" y="562769"/>
                </a:cubicBezTo>
                <a:cubicBezTo>
                  <a:pt x="4815615" y="511655"/>
                  <a:pt x="4825204" y="460856"/>
                  <a:pt x="4836022" y="410369"/>
                </a:cubicBezTo>
                <a:cubicBezTo>
                  <a:pt x="4839082" y="396089"/>
                  <a:pt x="4845864" y="382847"/>
                  <a:pt x="4849876" y="368805"/>
                </a:cubicBezTo>
                <a:cubicBezTo>
                  <a:pt x="4855107" y="350496"/>
                  <a:pt x="4859113" y="331860"/>
                  <a:pt x="4863731" y="313387"/>
                </a:cubicBezTo>
                <a:cubicBezTo>
                  <a:pt x="4859113" y="234878"/>
                  <a:pt x="4866078" y="154817"/>
                  <a:pt x="4849876" y="77859"/>
                </a:cubicBezTo>
                <a:cubicBezTo>
                  <a:pt x="4846446" y="61565"/>
                  <a:pt x="4824906" y="51533"/>
                  <a:pt x="4808313" y="50150"/>
                </a:cubicBezTo>
                <a:cubicBezTo>
                  <a:pt x="4656370" y="37488"/>
                  <a:pt x="4503513" y="40914"/>
                  <a:pt x="4351113" y="36296"/>
                </a:cubicBezTo>
                <a:cubicBezTo>
                  <a:pt x="4337258" y="31678"/>
                  <a:pt x="4324139" y="23089"/>
                  <a:pt x="4309549" y="22441"/>
                </a:cubicBezTo>
                <a:cubicBezTo>
                  <a:pt x="3879117" y="3311"/>
                  <a:pt x="3495433" y="8587"/>
                  <a:pt x="3062640" y="8587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084763" y="5140325"/>
            <a:ext cx="3992562" cy="1693863"/>
          </a:xfrm>
          <a:custGeom>
            <a:avLst/>
            <a:gdLst>
              <a:gd name="connsiteX0" fmla="*/ 914400 w 3993491"/>
              <a:gd name="connsiteY0" fmla="*/ 96982 h 1694363"/>
              <a:gd name="connsiteX1" fmla="*/ 1593273 w 3993491"/>
              <a:gd name="connsiteY1" fmla="*/ 55419 h 1694363"/>
              <a:gd name="connsiteX2" fmla="*/ 1731818 w 3993491"/>
              <a:gd name="connsiteY2" fmla="*/ 41564 h 1694363"/>
              <a:gd name="connsiteX3" fmla="*/ 1828800 w 3993491"/>
              <a:gd name="connsiteY3" fmla="*/ 13855 h 1694363"/>
              <a:gd name="connsiteX4" fmla="*/ 1898073 w 3993491"/>
              <a:gd name="connsiteY4" fmla="*/ 0 h 1694363"/>
              <a:gd name="connsiteX5" fmla="*/ 2784764 w 3993491"/>
              <a:gd name="connsiteY5" fmla="*/ 13855 h 1694363"/>
              <a:gd name="connsiteX6" fmla="*/ 3283527 w 3993491"/>
              <a:gd name="connsiteY6" fmla="*/ 41564 h 1694363"/>
              <a:gd name="connsiteX7" fmla="*/ 3366655 w 3993491"/>
              <a:gd name="connsiteY7" fmla="*/ 55419 h 1694363"/>
              <a:gd name="connsiteX8" fmla="*/ 3463637 w 3993491"/>
              <a:gd name="connsiteY8" fmla="*/ 83128 h 1694363"/>
              <a:gd name="connsiteX9" fmla="*/ 3546764 w 3993491"/>
              <a:gd name="connsiteY9" fmla="*/ 96982 h 1694363"/>
              <a:gd name="connsiteX10" fmla="*/ 3588327 w 3993491"/>
              <a:gd name="connsiteY10" fmla="*/ 110837 h 1694363"/>
              <a:gd name="connsiteX11" fmla="*/ 3629891 w 3993491"/>
              <a:gd name="connsiteY11" fmla="*/ 152400 h 1694363"/>
              <a:gd name="connsiteX12" fmla="*/ 3671455 w 3993491"/>
              <a:gd name="connsiteY12" fmla="*/ 180109 h 1694363"/>
              <a:gd name="connsiteX13" fmla="*/ 3726873 w 3993491"/>
              <a:gd name="connsiteY13" fmla="*/ 249382 h 1694363"/>
              <a:gd name="connsiteX14" fmla="*/ 3754582 w 3993491"/>
              <a:gd name="connsiteY14" fmla="*/ 290946 h 1694363"/>
              <a:gd name="connsiteX15" fmla="*/ 3823855 w 3993491"/>
              <a:gd name="connsiteY15" fmla="*/ 360219 h 1694363"/>
              <a:gd name="connsiteX16" fmla="*/ 3851564 w 3993491"/>
              <a:gd name="connsiteY16" fmla="*/ 401782 h 1694363"/>
              <a:gd name="connsiteX17" fmla="*/ 3893127 w 3993491"/>
              <a:gd name="connsiteY17" fmla="*/ 415637 h 1694363"/>
              <a:gd name="connsiteX18" fmla="*/ 3906982 w 3993491"/>
              <a:gd name="connsiteY18" fmla="*/ 512619 h 1694363"/>
              <a:gd name="connsiteX19" fmla="*/ 3920837 w 3993491"/>
              <a:gd name="connsiteY19" fmla="*/ 554182 h 1694363"/>
              <a:gd name="connsiteX20" fmla="*/ 3934691 w 3993491"/>
              <a:gd name="connsiteY20" fmla="*/ 609600 h 1694363"/>
              <a:gd name="connsiteX21" fmla="*/ 3962400 w 3993491"/>
              <a:gd name="connsiteY21" fmla="*/ 692728 h 1694363"/>
              <a:gd name="connsiteX22" fmla="*/ 3990109 w 3993491"/>
              <a:gd name="connsiteY22" fmla="*/ 886691 h 1694363"/>
              <a:gd name="connsiteX23" fmla="*/ 3976255 w 3993491"/>
              <a:gd name="connsiteY23" fmla="*/ 1496291 h 1694363"/>
              <a:gd name="connsiteX24" fmla="*/ 3934691 w 3993491"/>
              <a:gd name="connsiteY24" fmla="*/ 1537855 h 1694363"/>
              <a:gd name="connsiteX25" fmla="*/ 3893127 w 3993491"/>
              <a:gd name="connsiteY25" fmla="*/ 1551709 h 1694363"/>
              <a:gd name="connsiteX26" fmla="*/ 3837709 w 3993491"/>
              <a:gd name="connsiteY26" fmla="*/ 1565564 h 1694363"/>
              <a:gd name="connsiteX27" fmla="*/ 3796146 w 3993491"/>
              <a:gd name="connsiteY27" fmla="*/ 1579419 h 1694363"/>
              <a:gd name="connsiteX28" fmla="*/ 3477491 w 3993491"/>
              <a:gd name="connsiteY28" fmla="*/ 1607128 h 1694363"/>
              <a:gd name="connsiteX29" fmla="*/ 2951018 w 3993491"/>
              <a:gd name="connsiteY29" fmla="*/ 1634837 h 1694363"/>
              <a:gd name="connsiteX30" fmla="*/ 2493818 w 3993491"/>
              <a:gd name="connsiteY30" fmla="*/ 1620982 h 1694363"/>
              <a:gd name="connsiteX31" fmla="*/ 1233055 w 3993491"/>
              <a:gd name="connsiteY31" fmla="*/ 1607128 h 1694363"/>
              <a:gd name="connsiteX32" fmla="*/ 803564 w 3993491"/>
              <a:gd name="connsiteY32" fmla="*/ 1593273 h 1694363"/>
              <a:gd name="connsiteX33" fmla="*/ 762000 w 3993491"/>
              <a:gd name="connsiteY33" fmla="*/ 1579419 h 1694363"/>
              <a:gd name="connsiteX34" fmla="*/ 706582 w 3993491"/>
              <a:gd name="connsiteY34" fmla="*/ 1565564 h 1694363"/>
              <a:gd name="connsiteX35" fmla="*/ 623455 w 3993491"/>
              <a:gd name="connsiteY35" fmla="*/ 1537855 h 1694363"/>
              <a:gd name="connsiteX36" fmla="*/ 595746 w 3993491"/>
              <a:gd name="connsiteY36" fmla="*/ 1496291 h 1694363"/>
              <a:gd name="connsiteX37" fmla="*/ 554182 w 3993491"/>
              <a:gd name="connsiteY37" fmla="*/ 1482437 h 1694363"/>
              <a:gd name="connsiteX38" fmla="*/ 193964 w 3993491"/>
              <a:gd name="connsiteY38" fmla="*/ 1468582 h 1694363"/>
              <a:gd name="connsiteX39" fmla="*/ 152400 w 3993491"/>
              <a:gd name="connsiteY39" fmla="*/ 1454728 h 1694363"/>
              <a:gd name="connsiteX40" fmla="*/ 69273 w 3993491"/>
              <a:gd name="connsiteY40" fmla="*/ 1371600 h 1694363"/>
              <a:gd name="connsiteX41" fmla="*/ 13855 w 3993491"/>
              <a:gd name="connsiteY41" fmla="*/ 1260764 h 1694363"/>
              <a:gd name="connsiteX42" fmla="*/ 0 w 3993491"/>
              <a:gd name="connsiteY42" fmla="*/ 1219200 h 1694363"/>
              <a:gd name="connsiteX43" fmla="*/ 13855 w 3993491"/>
              <a:gd name="connsiteY43" fmla="*/ 955964 h 1694363"/>
              <a:gd name="connsiteX44" fmla="*/ 55418 w 3993491"/>
              <a:gd name="connsiteY44" fmla="*/ 845128 h 1694363"/>
              <a:gd name="connsiteX45" fmla="*/ 83127 w 3993491"/>
              <a:gd name="connsiteY45" fmla="*/ 762000 h 1694363"/>
              <a:gd name="connsiteX46" fmla="*/ 152400 w 3993491"/>
              <a:gd name="connsiteY46" fmla="*/ 692728 h 1694363"/>
              <a:gd name="connsiteX47" fmla="*/ 193964 w 3993491"/>
              <a:gd name="connsiteY47" fmla="*/ 609600 h 1694363"/>
              <a:gd name="connsiteX48" fmla="*/ 249382 w 3993491"/>
              <a:gd name="connsiteY48" fmla="*/ 526473 h 1694363"/>
              <a:gd name="connsiteX49" fmla="*/ 263237 w 3993491"/>
              <a:gd name="connsiteY49" fmla="*/ 484909 h 1694363"/>
              <a:gd name="connsiteX50" fmla="*/ 304800 w 3993491"/>
              <a:gd name="connsiteY50" fmla="*/ 443346 h 1694363"/>
              <a:gd name="connsiteX51" fmla="*/ 415637 w 3993491"/>
              <a:gd name="connsiteY51" fmla="*/ 346364 h 1694363"/>
              <a:gd name="connsiteX52" fmla="*/ 484909 w 3993491"/>
              <a:gd name="connsiteY52" fmla="*/ 332509 h 1694363"/>
              <a:gd name="connsiteX53" fmla="*/ 498764 w 3993491"/>
              <a:gd name="connsiteY53" fmla="*/ 290946 h 1694363"/>
              <a:gd name="connsiteX54" fmla="*/ 540327 w 3993491"/>
              <a:gd name="connsiteY54" fmla="*/ 263237 h 1694363"/>
              <a:gd name="connsiteX55" fmla="*/ 609600 w 3993491"/>
              <a:gd name="connsiteY55" fmla="*/ 207819 h 1694363"/>
              <a:gd name="connsiteX56" fmla="*/ 651164 w 3993491"/>
              <a:gd name="connsiteY56" fmla="*/ 193964 h 1694363"/>
              <a:gd name="connsiteX57" fmla="*/ 734291 w 3993491"/>
              <a:gd name="connsiteY57" fmla="*/ 138546 h 1694363"/>
              <a:gd name="connsiteX58" fmla="*/ 817418 w 3993491"/>
              <a:gd name="connsiteY58" fmla="*/ 110837 h 1694363"/>
              <a:gd name="connsiteX59" fmla="*/ 858982 w 3993491"/>
              <a:gd name="connsiteY59" fmla="*/ 96982 h 1694363"/>
              <a:gd name="connsiteX60" fmla="*/ 914400 w 3993491"/>
              <a:gd name="connsiteY60" fmla="*/ 96982 h 169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993491" h="1694363">
                <a:moveTo>
                  <a:pt x="914400" y="96982"/>
                </a:moveTo>
                <a:cubicBezTo>
                  <a:pt x="1185969" y="6459"/>
                  <a:pt x="968327" y="69952"/>
                  <a:pt x="1593273" y="55419"/>
                </a:cubicBezTo>
                <a:cubicBezTo>
                  <a:pt x="1639455" y="50801"/>
                  <a:pt x="1686112" y="49630"/>
                  <a:pt x="1731818" y="41564"/>
                </a:cubicBezTo>
                <a:cubicBezTo>
                  <a:pt x="1764927" y="35721"/>
                  <a:pt x="1796183" y="22009"/>
                  <a:pt x="1828800" y="13855"/>
                </a:cubicBezTo>
                <a:cubicBezTo>
                  <a:pt x="1851645" y="8144"/>
                  <a:pt x="1874982" y="4618"/>
                  <a:pt x="1898073" y="0"/>
                </a:cubicBezTo>
                <a:lnTo>
                  <a:pt x="2784764" y="13855"/>
                </a:lnTo>
                <a:cubicBezTo>
                  <a:pt x="2938721" y="17315"/>
                  <a:pt x="3123496" y="22736"/>
                  <a:pt x="3283527" y="41564"/>
                </a:cubicBezTo>
                <a:cubicBezTo>
                  <a:pt x="3311426" y="44846"/>
                  <a:pt x="3339232" y="49325"/>
                  <a:pt x="3366655" y="55419"/>
                </a:cubicBezTo>
                <a:cubicBezTo>
                  <a:pt x="3604302" y="108229"/>
                  <a:pt x="3161933" y="22788"/>
                  <a:pt x="3463637" y="83128"/>
                </a:cubicBezTo>
                <a:cubicBezTo>
                  <a:pt x="3491183" y="88637"/>
                  <a:pt x="3519055" y="92364"/>
                  <a:pt x="3546764" y="96982"/>
                </a:cubicBezTo>
                <a:cubicBezTo>
                  <a:pt x="3560618" y="101600"/>
                  <a:pt x="3576176" y="102736"/>
                  <a:pt x="3588327" y="110837"/>
                </a:cubicBezTo>
                <a:cubicBezTo>
                  <a:pt x="3604630" y="121705"/>
                  <a:pt x="3614839" y="139857"/>
                  <a:pt x="3629891" y="152400"/>
                </a:cubicBezTo>
                <a:cubicBezTo>
                  <a:pt x="3642683" y="163060"/>
                  <a:pt x="3657600" y="170873"/>
                  <a:pt x="3671455" y="180109"/>
                </a:cubicBezTo>
                <a:cubicBezTo>
                  <a:pt x="3698426" y="261025"/>
                  <a:pt x="3664206" y="186715"/>
                  <a:pt x="3726873" y="249382"/>
                </a:cubicBezTo>
                <a:cubicBezTo>
                  <a:pt x="3738647" y="261156"/>
                  <a:pt x="3743617" y="278415"/>
                  <a:pt x="3754582" y="290946"/>
                </a:cubicBezTo>
                <a:cubicBezTo>
                  <a:pt x="3776086" y="315522"/>
                  <a:pt x="3805741" y="333048"/>
                  <a:pt x="3823855" y="360219"/>
                </a:cubicBezTo>
                <a:cubicBezTo>
                  <a:pt x="3833091" y="374073"/>
                  <a:pt x="3838562" y="391380"/>
                  <a:pt x="3851564" y="401782"/>
                </a:cubicBezTo>
                <a:cubicBezTo>
                  <a:pt x="3862968" y="410905"/>
                  <a:pt x="3879273" y="411019"/>
                  <a:pt x="3893127" y="415637"/>
                </a:cubicBezTo>
                <a:cubicBezTo>
                  <a:pt x="3897745" y="447964"/>
                  <a:pt x="3900577" y="480598"/>
                  <a:pt x="3906982" y="512619"/>
                </a:cubicBezTo>
                <a:cubicBezTo>
                  <a:pt x="3909846" y="526939"/>
                  <a:pt x="3916825" y="540140"/>
                  <a:pt x="3920837" y="554182"/>
                </a:cubicBezTo>
                <a:cubicBezTo>
                  <a:pt x="3926068" y="572491"/>
                  <a:pt x="3929220" y="591362"/>
                  <a:pt x="3934691" y="609600"/>
                </a:cubicBezTo>
                <a:cubicBezTo>
                  <a:pt x="3943084" y="637576"/>
                  <a:pt x="3957598" y="663917"/>
                  <a:pt x="3962400" y="692728"/>
                </a:cubicBezTo>
                <a:cubicBezTo>
                  <a:pt x="3982376" y="812581"/>
                  <a:pt x="3972771" y="747981"/>
                  <a:pt x="3990109" y="886691"/>
                </a:cubicBezTo>
                <a:cubicBezTo>
                  <a:pt x="3985491" y="1089891"/>
                  <a:pt x="3993491" y="1293771"/>
                  <a:pt x="3976255" y="1496291"/>
                </a:cubicBezTo>
                <a:cubicBezTo>
                  <a:pt x="3974593" y="1515814"/>
                  <a:pt x="3950994" y="1526987"/>
                  <a:pt x="3934691" y="1537855"/>
                </a:cubicBezTo>
                <a:cubicBezTo>
                  <a:pt x="3922540" y="1545956"/>
                  <a:pt x="3907169" y="1547697"/>
                  <a:pt x="3893127" y="1551709"/>
                </a:cubicBezTo>
                <a:cubicBezTo>
                  <a:pt x="3874818" y="1556940"/>
                  <a:pt x="3856018" y="1560333"/>
                  <a:pt x="3837709" y="1565564"/>
                </a:cubicBezTo>
                <a:cubicBezTo>
                  <a:pt x="3823667" y="1569576"/>
                  <a:pt x="3810402" y="1576251"/>
                  <a:pt x="3796146" y="1579419"/>
                </a:cubicBezTo>
                <a:cubicBezTo>
                  <a:pt x="3691833" y="1602600"/>
                  <a:pt x="3583192" y="1601707"/>
                  <a:pt x="3477491" y="1607128"/>
                </a:cubicBezTo>
                <a:cubicBezTo>
                  <a:pt x="2901956" y="1636643"/>
                  <a:pt x="3417439" y="1605685"/>
                  <a:pt x="2951018" y="1634837"/>
                </a:cubicBezTo>
                <a:cubicBezTo>
                  <a:pt x="2772436" y="1694363"/>
                  <a:pt x="2974329" y="1632895"/>
                  <a:pt x="2493818" y="1620982"/>
                </a:cubicBezTo>
                <a:cubicBezTo>
                  <a:pt x="2073667" y="1610565"/>
                  <a:pt x="1653309" y="1611746"/>
                  <a:pt x="1233055" y="1607128"/>
                </a:cubicBezTo>
                <a:cubicBezTo>
                  <a:pt x="1089891" y="1602510"/>
                  <a:pt x="946555" y="1601684"/>
                  <a:pt x="803564" y="1593273"/>
                </a:cubicBezTo>
                <a:cubicBezTo>
                  <a:pt x="788985" y="1592415"/>
                  <a:pt x="776042" y="1583431"/>
                  <a:pt x="762000" y="1579419"/>
                </a:cubicBezTo>
                <a:cubicBezTo>
                  <a:pt x="743691" y="1574188"/>
                  <a:pt x="724820" y="1571036"/>
                  <a:pt x="706582" y="1565564"/>
                </a:cubicBezTo>
                <a:cubicBezTo>
                  <a:pt x="678606" y="1557171"/>
                  <a:pt x="623455" y="1537855"/>
                  <a:pt x="623455" y="1537855"/>
                </a:cubicBezTo>
                <a:cubicBezTo>
                  <a:pt x="614219" y="1524000"/>
                  <a:pt x="608748" y="1506693"/>
                  <a:pt x="595746" y="1496291"/>
                </a:cubicBezTo>
                <a:cubicBezTo>
                  <a:pt x="584342" y="1487168"/>
                  <a:pt x="568751" y="1483442"/>
                  <a:pt x="554182" y="1482437"/>
                </a:cubicBezTo>
                <a:cubicBezTo>
                  <a:pt x="434305" y="1474170"/>
                  <a:pt x="314037" y="1473200"/>
                  <a:pt x="193964" y="1468582"/>
                </a:cubicBezTo>
                <a:cubicBezTo>
                  <a:pt x="180109" y="1463964"/>
                  <a:pt x="163928" y="1463694"/>
                  <a:pt x="152400" y="1454728"/>
                </a:cubicBezTo>
                <a:cubicBezTo>
                  <a:pt x="121468" y="1430670"/>
                  <a:pt x="69273" y="1371600"/>
                  <a:pt x="69273" y="1371600"/>
                </a:cubicBezTo>
                <a:cubicBezTo>
                  <a:pt x="38029" y="1277873"/>
                  <a:pt x="79292" y="1391640"/>
                  <a:pt x="13855" y="1260764"/>
                </a:cubicBezTo>
                <a:cubicBezTo>
                  <a:pt x="7324" y="1247702"/>
                  <a:pt x="4618" y="1233055"/>
                  <a:pt x="0" y="1219200"/>
                </a:cubicBezTo>
                <a:cubicBezTo>
                  <a:pt x="4618" y="1131455"/>
                  <a:pt x="6243" y="1043500"/>
                  <a:pt x="13855" y="955964"/>
                </a:cubicBezTo>
                <a:cubicBezTo>
                  <a:pt x="18855" y="898469"/>
                  <a:pt x="34231" y="898097"/>
                  <a:pt x="55418" y="845128"/>
                </a:cubicBezTo>
                <a:cubicBezTo>
                  <a:pt x="66266" y="818009"/>
                  <a:pt x="62474" y="782653"/>
                  <a:pt x="83127" y="762000"/>
                </a:cubicBezTo>
                <a:cubicBezTo>
                  <a:pt x="106218" y="738909"/>
                  <a:pt x="134286" y="719899"/>
                  <a:pt x="152400" y="692728"/>
                </a:cubicBezTo>
                <a:cubicBezTo>
                  <a:pt x="275415" y="508203"/>
                  <a:pt x="98359" y="781689"/>
                  <a:pt x="193964" y="609600"/>
                </a:cubicBezTo>
                <a:cubicBezTo>
                  <a:pt x="210137" y="580489"/>
                  <a:pt x="238851" y="558066"/>
                  <a:pt x="249382" y="526473"/>
                </a:cubicBezTo>
                <a:cubicBezTo>
                  <a:pt x="254000" y="512618"/>
                  <a:pt x="255136" y="497060"/>
                  <a:pt x="263237" y="484909"/>
                </a:cubicBezTo>
                <a:cubicBezTo>
                  <a:pt x="274105" y="468607"/>
                  <a:pt x="292257" y="458398"/>
                  <a:pt x="304800" y="443346"/>
                </a:cubicBezTo>
                <a:cubicBezTo>
                  <a:pt x="342208" y="398456"/>
                  <a:pt x="336201" y="362252"/>
                  <a:pt x="415637" y="346364"/>
                </a:cubicBezTo>
                <a:lnTo>
                  <a:pt x="484909" y="332509"/>
                </a:lnTo>
                <a:cubicBezTo>
                  <a:pt x="489527" y="318655"/>
                  <a:pt x="489641" y="302350"/>
                  <a:pt x="498764" y="290946"/>
                </a:cubicBezTo>
                <a:cubicBezTo>
                  <a:pt x="509166" y="277944"/>
                  <a:pt x="527325" y="273639"/>
                  <a:pt x="540327" y="263237"/>
                </a:cubicBezTo>
                <a:cubicBezTo>
                  <a:pt x="583279" y="228876"/>
                  <a:pt x="552748" y="236245"/>
                  <a:pt x="609600" y="207819"/>
                </a:cubicBezTo>
                <a:cubicBezTo>
                  <a:pt x="622662" y="201288"/>
                  <a:pt x="638398" y="201056"/>
                  <a:pt x="651164" y="193964"/>
                </a:cubicBezTo>
                <a:cubicBezTo>
                  <a:pt x="680275" y="177791"/>
                  <a:pt x="702698" y="149077"/>
                  <a:pt x="734291" y="138546"/>
                </a:cubicBezTo>
                <a:lnTo>
                  <a:pt x="817418" y="110837"/>
                </a:lnTo>
                <a:cubicBezTo>
                  <a:pt x="831273" y="106219"/>
                  <a:pt x="844378" y="96982"/>
                  <a:pt x="858982" y="96982"/>
                </a:cubicBezTo>
                <a:lnTo>
                  <a:pt x="914400" y="96982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1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4775200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23850" y="5589588"/>
            <a:ext cx="6477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1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195513" y="5589588"/>
            <a:ext cx="6477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2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019925" y="5589588"/>
            <a:ext cx="6477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3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258888" y="5589588"/>
            <a:ext cx="6477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1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132138" y="5589588"/>
            <a:ext cx="6477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2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084888" y="5589588"/>
            <a:ext cx="6477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3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076825" y="5589588"/>
            <a:ext cx="6477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3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211638" y="5589588"/>
            <a:ext cx="6477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28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827E-6 L 0.75209 -0.7379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-3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375 -0.31475 " pathEditMode="relative" ptsTypes="AA">
                                      <p:cBhvr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6827E-6 L -0.01962 -0.4863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827E-6 L 0.21649 -0.6121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30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827E-6 L -0.47657 -0.7169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7" y="-35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48266 " pathEditMode="relative" ptsTypes="AA">
                                      <p:cBhvr>
                                        <p:cTn id="7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827E-6 L 0.04341 -0.2659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13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827E-6 L -0.11407 -0.2763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1" grpId="1" animBg="1"/>
      <p:bldP spid="34822" grpId="0" animBg="1"/>
      <p:bldP spid="34822" grpId="1" animBg="1"/>
      <p:bldP spid="34823" grpId="0" animBg="1"/>
      <p:bldP spid="34823" grpId="1" animBg="1"/>
      <p:bldP spid="34824" grpId="0" animBg="1"/>
      <p:bldP spid="34824" grpId="1" animBg="1"/>
      <p:bldP spid="34825" grpId="0" animBg="1"/>
      <p:bldP spid="34825" grpId="1" animBg="1"/>
      <p:bldP spid="34827" grpId="0" animBg="1"/>
      <p:bldP spid="34827" grpId="1" animBg="1"/>
      <p:bldP spid="34828" grpId="0" animBg="1"/>
      <p:bldP spid="34828" grpId="1" animBg="1"/>
      <p:bldP spid="34829" grpId="0" animBg="1"/>
      <p:bldP spid="348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2 рубл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22272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Рубл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17272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5" descr="Рубл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17272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 descr="2 рубл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92375"/>
            <a:ext cx="22272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7" descr="2 рубл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22272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4040188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3708400" y="2276475"/>
            <a:ext cx="2159000" cy="9144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 flipV="1">
            <a:off x="2627313" y="2492375"/>
            <a:ext cx="1081087" cy="2159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3708400" y="1341438"/>
            <a:ext cx="2159000" cy="914400"/>
          </a:xfrm>
          <a:prstGeom prst="ellipse">
            <a:avLst/>
          </a:prstGeom>
          <a:noFill/>
          <a:ln w="76200">
            <a:solidFill>
              <a:srgbClr val="FF22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5867400" y="1844675"/>
            <a:ext cx="1009650" cy="0"/>
          </a:xfrm>
          <a:prstGeom prst="line">
            <a:avLst/>
          </a:prstGeom>
          <a:noFill/>
          <a:ln w="76200">
            <a:solidFill>
              <a:srgbClr val="FF22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WordArt 9" descr="фон 38"/>
          <p:cNvSpPr>
            <a:spLocks noChangeArrowheads="1" noChangeShapeType="1" noTextEdit="1"/>
          </p:cNvSpPr>
          <p:nvPr/>
        </p:nvSpPr>
        <p:spPr bwMode="auto">
          <a:xfrm>
            <a:off x="468313" y="4508500"/>
            <a:ext cx="813593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рассмотри картинки и скажи,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какая запись подходит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к каждой из них.</a:t>
            </a:r>
          </a:p>
        </p:txBody>
      </p:sp>
    </p:spTree>
    <p:extLst>
      <p:ext uri="{BB962C8B-B14F-4D97-AF65-F5344CB8AC3E}">
        <p14:creationId xmlns:p14="http://schemas.microsoft.com/office/powerpoint/2010/main" val="27033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8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561" y="1269001"/>
            <a:ext cx="8497440" cy="54000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/>
              <a:t>2 + 1 = 3		2 – 1 = 1</a:t>
            </a:r>
          </a:p>
          <a:p>
            <a:pPr marL="0" indent="0">
              <a:buNone/>
            </a:pPr>
            <a:endParaRPr lang="ru-RU" altLang="ru-RU" b="1" dirty="0" smtClean="0"/>
          </a:p>
          <a:p>
            <a:pPr marL="0" indent="0">
              <a:buNone/>
            </a:pPr>
            <a:r>
              <a:rPr lang="ru-RU" altLang="ru-RU" b="1" dirty="0" smtClean="0"/>
              <a:t>3 – 1 = 2		3 – 2 = 1</a:t>
            </a:r>
          </a:p>
          <a:p>
            <a:pPr marL="0" indent="0">
              <a:buNone/>
            </a:pPr>
            <a:endParaRPr lang="ru-RU" altLang="ru-RU" b="1" dirty="0" smtClean="0"/>
          </a:p>
          <a:p>
            <a:pPr marL="0" indent="0">
              <a:buNone/>
            </a:pPr>
            <a:r>
              <a:rPr lang="ru-RU" altLang="ru-RU" b="1" dirty="0" smtClean="0"/>
              <a:t>1 </a:t>
            </a:r>
            <a:r>
              <a:rPr lang="ru-RU" altLang="ru-RU" b="1" dirty="0" smtClean="0"/>
              <a:t>+ 1 = </a:t>
            </a:r>
            <a:r>
              <a:rPr lang="en-US" altLang="ru-RU" b="1" dirty="0" smtClean="0"/>
              <a:t>2</a:t>
            </a:r>
            <a:r>
              <a:rPr lang="ru-RU" altLang="ru-RU" b="1" dirty="0" smtClean="0"/>
              <a:t>		</a:t>
            </a:r>
          </a:p>
          <a:p>
            <a:pPr marL="0" indent="0">
              <a:buNone/>
            </a:pPr>
            <a:endParaRPr lang="ru-RU" altLang="ru-RU" b="1" dirty="0" smtClean="0"/>
          </a:p>
          <a:p>
            <a:pPr marL="0" indent="0">
              <a:buNone/>
            </a:pPr>
            <a:r>
              <a:rPr lang="ru-RU" altLang="ru-RU" b="1" dirty="0" smtClean="0"/>
              <a:t>		</a:t>
            </a:r>
          </a:p>
        </p:txBody>
      </p:sp>
      <p:pic>
        <p:nvPicPr>
          <p:cNvPr id="7171" name="Picture 12" descr="Ежик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4762" b="7144"/>
          <a:stretch>
            <a:fillRect/>
          </a:stretch>
        </p:blipFill>
        <p:spPr>
          <a:xfrm>
            <a:off x="3707904" y="3346364"/>
            <a:ext cx="5030017" cy="2965517"/>
          </a:xfr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01" y="115560"/>
            <a:ext cx="7849440" cy="1008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3628" b="1" dirty="0">
                <a:solidFill>
                  <a:srgbClr val="33CC33"/>
                </a:solidFill>
                <a:latin typeface="Comic Sans MS" pitchFamily="66" charset="0"/>
              </a:rPr>
              <a:t>Игра «Помоги ёжику </a:t>
            </a:r>
            <a:br>
              <a:rPr lang="ru-RU" sz="3628" b="1" dirty="0">
                <a:solidFill>
                  <a:srgbClr val="33CC33"/>
                </a:solidFill>
                <a:latin typeface="Comic Sans MS" pitchFamily="66" charset="0"/>
              </a:rPr>
            </a:br>
            <a:r>
              <a:rPr lang="ru-RU" sz="3628" b="1" dirty="0">
                <a:solidFill>
                  <a:srgbClr val="33CC33"/>
                </a:solidFill>
                <a:latin typeface="Comic Sans MS" pitchFamily="66" charset="0"/>
              </a:rPr>
              <a:t>				собрать яблоки»</a:t>
            </a:r>
          </a:p>
        </p:txBody>
      </p:sp>
      <p:pic>
        <p:nvPicPr>
          <p:cNvPr id="23556" name="Picture 4" descr="j034487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9934" y="2161437"/>
            <a:ext cx="895680" cy="936000"/>
          </a:xfrm>
          <a:noFill/>
        </p:spPr>
      </p:pic>
      <p:pic>
        <p:nvPicPr>
          <p:cNvPr id="23557" name="Picture 5" descr="j03000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59" y="3515401"/>
            <a:ext cx="738720" cy="72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j03000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09" y="1168375"/>
            <a:ext cx="792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j03000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1" y="2377437"/>
            <a:ext cx="66672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j0344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81" y="1012681"/>
            <a:ext cx="7574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4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9017E-6 L 0.58073 0.3828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19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775 C 0.12761 -0.05364 0.25573 -0.13503 0.35972 -0.0874 C 0.46354 -0.03977 0.5441 0.13711 0.625 0.31445 " pathEditMode="relative" rAng="0" ptsTypes="aaA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6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12315 C 0.02188 0.07408 0.03698 0.02523 0.08021 -0.00578 C 0.12344 -0.0368 0.21354 -0.0375 0.26684 -0.06342 C 0.32014 -0.08935 0.34966 -0.16805 0.40018 -0.16134 C 0.4507 -0.15463 0.55191 -0.05625 0.57032 -0.02338 C 0.58872 0.00949 0.51997 0.02616 0.51025 0.03658 " pathEditMode="relative" rAng="0" ptsTypes="aaaaaA">
                                      <p:cBhvr>
                                        <p:cTn id="2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0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48 C -0.02101 -0.09526 -0.04184 -0.17503 -0.06997 -0.17503 C -0.09809 -0.17503 -0.17709 -0.08069 -0.1684 -0.01688 C -0.15972 0.04647 -0.08802 0.13226 -0.0184 0.20393 C 0.05121 0.27561 0.19357 0.36948 0.2493 0.41295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1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1387E-6 L 0.11632 0.288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4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62000" y="1066800"/>
            <a:ext cx="8001000" cy="1905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dirty="0"/>
              <a:t>На ветке сидели три воробья, </a:t>
            </a:r>
          </a:p>
          <a:p>
            <a:pPr algn="ctr"/>
            <a:r>
              <a:rPr lang="ru-RU" sz="3600" b="1" dirty="0" smtClean="0"/>
              <a:t>Прилетел еще один </a:t>
            </a:r>
            <a:r>
              <a:rPr lang="ru-RU" sz="3600" b="1" dirty="0"/>
              <a:t>воробей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r>
              <a:rPr lang="ru-RU" sz="3600" b="1" dirty="0"/>
              <a:t> Сколько </a:t>
            </a:r>
            <a:r>
              <a:rPr lang="ru-RU" sz="3600" b="1" dirty="0" smtClean="0"/>
              <a:t>стало </a:t>
            </a:r>
            <a:r>
              <a:rPr lang="ru-RU" sz="3600" b="1" dirty="0"/>
              <a:t>птиц на ветке?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8625"/>
            <a:ext cx="24384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01808"/>
            <a:ext cx="24384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88" y="3153363"/>
            <a:ext cx="24384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58209"/>
            <a:ext cx="24384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196681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3+1=4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371600" y="1143000"/>
            <a:ext cx="6629400" cy="1524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 поймал четыре мышки. </a:t>
            </a:r>
          </a:p>
          <a:p>
            <a:pPr algn="ctr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Две мышки он отдал котёнку. </a:t>
            </a:r>
          </a:p>
          <a:p>
            <a:pPr algn="ctr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мышек осталось у кота?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81000" y="5181600"/>
            <a:ext cx="7924800" cy="609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ЗАПИШИ С ПОМОЩЬЮ МАТЕМАТИЧЕСКИХ ЗНАКОВ: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819400" y="6019800"/>
            <a:ext cx="31242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4 – 2 = 2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65513"/>
            <a:ext cx="34290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2160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12160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12160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12160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 </a:t>
            </a:r>
            <a:r>
              <a:rPr lang="ru-RU" dirty="0"/>
              <a:t>                           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928670"/>
            <a:ext cx="8162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пушистых кошечки улеглись в лукошечке,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Тут одна к ним прибежала -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вместе кошек стало?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0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0049"/>
            <a:ext cx="3238470" cy="392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6" descr="9d6e90a8a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57430"/>
            <a:ext cx="2143140" cy="2060712"/>
          </a:xfrm>
          <a:prstGeom prst="rect">
            <a:avLst/>
          </a:prstGeom>
          <a:noFill/>
        </p:spPr>
      </p:pic>
      <p:pic>
        <p:nvPicPr>
          <p:cNvPr id="6" name="Picture 166" descr="9d6e90a8a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71744"/>
            <a:ext cx="2143140" cy="2060712"/>
          </a:xfrm>
          <a:prstGeom prst="rect">
            <a:avLst/>
          </a:prstGeom>
          <a:noFill/>
        </p:spPr>
      </p:pic>
      <p:pic>
        <p:nvPicPr>
          <p:cNvPr id="7" name="Picture 166" descr="9d6e90a8a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71744"/>
            <a:ext cx="2143140" cy="2060712"/>
          </a:xfrm>
          <a:prstGeom prst="rect">
            <a:avLst/>
          </a:prstGeom>
          <a:noFill/>
        </p:spPr>
      </p:pic>
      <p:pic>
        <p:nvPicPr>
          <p:cNvPr id="8" name="Picture 166" descr="9d6e90a8a4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8437" y="4597000"/>
            <a:ext cx="2143140" cy="2060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6056" y="49411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3 +1 = 4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3938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1" y="3285001"/>
            <a:ext cx="2200320" cy="19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1" y="3285001"/>
            <a:ext cx="2200320" cy="19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5940001" y="3573001"/>
            <a:ext cx="864000" cy="12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485" name="WordArt 17"/>
          <p:cNvSpPr>
            <a:spLocks noChangeArrowheads="1" noChangeShapeType="1" noTextEdit="1"/>
          </p:cNvSpPr>
          <p:nvPr/>
        </p:nvSpPr>
        <p:spPr bwMode="auto">
          <a:xfrm>
            <a:off x="2628001" y="3573001"/>
            <a:ext cx="862560" cy="12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486" name="WordArt 18"/>
          <p:cNvSpPr>
            <a:spLocks noChangeArrowheads="1" noChangeShapeType="1" noTextEdit="1"/>
          </p:cNvSpPr>
          <p:nvPr/>
        </p:nvSpPr>
        <p:spPr bwMode="auto">
          <a:xfrm>
            <a:off x="4212001" y="1701001"/>
            <a:ext cx="862560" cy="1222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03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1" y="3285001"/>
            <a:ext cx="2200320" cy="19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1" y="3285001"/>
            <a:ext cx="2200320" cy="19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5940001" y="3573001"/>
            <a:ext cx="864000" cy="12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09" name="WordArt 17"/>
          <p:cNvSpPr>
            <a:spLocks noChangeArrowheads="1" noChangeShapeType="1" noTextEdit="1"/>
          </p:cNvSpPr>
          <p:nvPr/>
        </p:nvSpPr>
        <p:spPr bwMode="auto">
          <a:xfrm>
            <a:off x="2628001" y="3573001"/>
            <a:ext cx="862560" cy="12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10" name="WordArt 13"/>
          <p:cNvSpPr>
            <a:spLocks noChangeArrowheads="1" noChangeShapeType="1" noTextEdit="1"/>
          </p:cNvSpPr>
          <p:nvPr/>
        </p:nvSpPr>
        <p:spPr bwMode="auto">
          <a:xfrm>
            <a:off x="4212001" y="1701001"/>
            <a:ext cx="862560" cy="1222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511" name="Rectangle 18"/>
          <p:cNvSpPr>
            <a:spLocks noChangeArrowheads="1"/>
          </p:cNvSpPr>
          <p:nvPr/>
        </p:nvSpPr>
        <p:spPr bwMode="auto">
          <a:xfrm flipV="1">
            <a:off x="1" y="-149739"/>
            <a:ext cx="9144000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>
            <a:spAutoFit/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4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1" y="3285001"/>
            <a:ext cx="2200320" cy="19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1" y="3285001"/>
            <a:ext cx="2200320" cy="19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5940001" y="3573001"/>
            <a:ext cx="864000" cy="12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533" name="WordArt 17"/>
          <p:cNvSpPr>
            <a:spLocks noChangeArrowheads="1" noChangeShapeType="1" noTextEdit="1"/>
          </p:cNvSpPr>
          <p:nvPr/>
        </p:nvSpPr>
        <p:spPr bwMode="auto">
          <a:xfrm>
            <a:off x="2628001" y="3573001"/>
            <a:ext cx="862560" cy="12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534" name="WordArt 18"/>
          <p:cNvSpPr>
            <a:spLocks noChangeArrowheads="1" noChangeShapeType="1" noTextEdit="1"/>
          </p:cNvSpPr>
          <p:nvPr/>
        </p:nvSpPr>
        <p:spPr bwMode="auto">
          <a:xfrm>
            <a:off x="4212001" y="1701001"/>
            <a:ext cx="862560" cy="1222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28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629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685441" y="621001"/>
            <a:ext cx="7773120" cy="4572000"/>
          </a:xfrm>
        </p:spPr>
        <p:txBody>
          <a:bodyPr/>
          <a:lstStyle/>
          <a:p>
            <a:r>
              <a:rPr lang="ru-RU" altLang="ru-RU" sz="5443">
                <a:solidFill>
                  <a:srgbClr val="00B050"/>
                </a:solidFill>
              </a:rPr>
              <a:t>Сегодня на уроке:</a:t>
            </a:r>
            <a:br>
              <a:rPr lang="ru-RU" altLang="ru-RU" sz="5443">
                <a:solidFill>
                  <a:srgbClr val="00B050"/>
                </a:solidFill>
              </a:rPr>
            </a:br>
            <a:r>
              <a:rPr lang="ru-RU" altLang="ru-RU" sz="5443"/>
              <a:t> Мы познакомились…</a:t>
            </a:r>
            <a:br>
              <a:rPr lang="ru-RU" altLang="ru-RU" sz="5443"/>
            </a:br>
            <a:r>
              <a:rPr lang="ru-RU" altLang="ru-RU" sz="5443"/>
              <a:t>Мы узнали….</a:t>
            </a:r>
            <a:br>
              <a:rPr lang="ru-RU" altLang="ru-RU" sz="5443"/>
            </a:br>
            <a:r>
              <a:rPr lang="ru-RU" altLang="ru-RU" sz="5443"/>
              <a:t>Мы научились писать…</a:t>
            </a:r>
            <a:endParaRPr lang="ru-RU" altLang="ru-RU" sz="5443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26" y="620689"/>
            <a:ext cx="4255973" cy="58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410112"/>
            <a:ext cx="351410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Мне все понятно.  </a:t>
            </a:r>
          </a:p>
          <a:p>
            <a:r>
              <a:rPr lang="ru-RU" sz="3200" b="1" dirty="0" smtClean="0"/>
              <a:t>Я молодец!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7499" y="2996952"/>
            <a:ext cx="3450574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 меня не все получилось,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но я старался!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7905" y="5181248"/>
            <a:ext cx="3450167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Мне надо быть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внимательнее!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870" y="28501"/>
            <a:ext cx="1979130" cy="18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1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WordArt 8" descr="фон 38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416800" cy="3078162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36947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295400" y="2057400"/>
            <a:ext cx="7315200" cy="1219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ЧИСЛО И ЦИФРА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352800" y="3276600"/>
            <a:ext cx="3505200" cy="34290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352800" y="1143000"/>
            <a:ext cx="3429000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Тема урока: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0138"/>
            <a:ext cx="4800600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ткрытый урок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Мы познакомимся, с числом и цифрой 4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Мы узнаем, как получить число 4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Научимся писать цифру 4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Прямоугольник 152"/>
          <p:cNvSpPr/>
          <p:nvPr/>
        </p:nvSpPr>
        <p:spPr>
          <a:xfrm flipV="1">
            <a:off x="5972216" y="3645024"/>
            <a:ext cx="64294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873" y="1444024"/>
            <a:ext cx="3562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кругов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83228" y="1445423"/>
            <a:ext cx="2798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стало?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3282" y="2315073"/>
            <a:ext cx="3720861" cy="875280"/>
            <a:chOff x="533282" y="2315073"/>
            <a:chExt cx="3720861" cy="875280"/>
          </a:xfrm>
        </p:grpSpPr>
        <p:sp>
          <p:nvSpPr>
            <p:cNvPr id="3" name="Овал 2"/>
            <p:cNvSpPr/>
            <p:nvPr/>
          </p:nvSpPr>
          <p:spPr>
            <a:xfrm>
              <a:off x="533282" y="2326257"/>
              <a:ext cx="933878" cy="8640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908742" y="2315073"/>
              <a:ext cx="933878" cy="8640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320265" y="2315073"/>
              <a:ext cx="933878" cy="8640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7" name="Овал 26"/>
          <p:cNvSpPr/>
          <p:nvPr/>
        </p:nvSpPr>
        <p:spPr>
          <a:xfrm>
            <a:off x="5826748" y="2315073"/>
            <a:ext cx="933878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70357" y="357301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3</a:t>
            </a:r>
            <a:endParaRPr lang="ru-RU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5878740" y="3600727"/>
            <a:ext cx="63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4</a:t>
            </a:r>
            <a:endParaRPr lang="ru-RU" sz="7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537321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3 + 1 = 4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9067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9" grpId="0"/>
      <p:bldP spid="10" grpId="0"/>
      <p:bldP spid="27" grpId="0" animBg="1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-42131" y="869811"/>
            <a:ext cx="918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27660" y="2297241"/>
            <a:ext cx="2137405" cy="875280"/>
            <a:chOff x="488873" y="2315073"/>
            <a:chExt cx="2309338" cy="875280"/>
          </a:xfrm>
        </p:grpSpPr>
        <p:sp>
          <p:nvSpPr>
            <p:cNvPr id="22" name="Овал 21"/>
            <p:cNvSpPr/>
            <p:nvPr/>
          </p:nvSpPr>
          <p:spPr>
            <a:xfrm>
              <a:off x="488873" y="2326257"/>
              <a:ext cx="933878" cy="8640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864333" y="2315073"/>
              <a:ext cx="933878" cy="8640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Овал 10"/>
          <p:cNvSpPr/>
          <p:nvPr/>
        </p:nvSpPr>
        <p:spPr>
          <a:xfrm>
            <a:off x="5220072" y="2301913"/>
            <a:ext cx="933878" cy="8706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393031"/>
            <a:ext cx="2558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кругов было?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3381" y="1393031"/>
            <a:ext cx="186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стало?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9196" y="331634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2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6783" y="3239397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4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68124" y="2297241"/>
            <a:ext cx="870047" cy="8752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581128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2 + 2 = 4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5862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/>
      <p:bldP spid="5" grpId="0"/>
      <p:bldP spid="1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-37685" y="980728"/>
            <a:ext cx="302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43608" y="2286454"/>
            <a:ext cx="864350" cy="86409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16016" y="2132856"/>
            <a:ext cx="933878" cy="8706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3212976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3150550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4</a:t>
            </a:r>
            <a:endParaRPr lang="ru-RU" sz="7200" dirty="0"/>
          </a:p>
        </p:txBody>
      </p:sp>
      <p:sp>
        <p:nvSpPr>
          <p:cNvPr id="12" name="Овал 11"/>
          <p:cNvSpPr/>
          <p:nvPr/>
        </p:nvSpPr>
        <p:spPr>
          <a:xfrm>
            <a:off x="6265301" y="2132856"/>
            <a:ext cx="933878" cy="8706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761093" y="2132856"/>
            <a:ext cx="933878" cy="8706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кругов было?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1268760"/>
            <a:ext cx="354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стало?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260700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+ 3 = 4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2" grpId="0"/>
      <p:bldP spid="3" grpId="0"/>
      <p:bldP spid="12" grpId="0" animBg="1"/>
      <p:bldP spid="13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1"/>
          <p:cNvSpPr txBox="1">
            <a:spLocks noChangeArrowheads="1"/>
          </p:cNvSpPr>
          <p:nvPr/>
        </p:nvSpPr>
        <p:spPr bwMode="auto">
          <a:xfrm>
            <a:off x="500063" y="642938"/>
            <a:ext cx="642937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1285875" y="642938"/>
            <a:ext cx="642938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71688" y="642938"/>
            <a:ext cx="642937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/>
              <a:t>3</a:t>
            </a:r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2857500" y="642938"/>
            <a:ext cx="642938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43313" y="642938"/>
            <a:ext cx="642937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/>
              <a:t>5</a:t>
            </a:r>
          </a:p>
        </p:txBody>
      </p:sp>
      <p:sp>
        <p:nvSpPr>
          <p:cNvPr id="25607" name="TextBox 17"/>
          <p:cNvSpPr txBox="1">
            <a:spLocks noChangeArrowheads="1"/>
          </p:cNvSpPr>
          <p:nvPr/>
        </p:nvSpPr>
        <p:spPr bwMode="auto">
          <a:xfrm>
            <a:off x="4429125" y="642938"/>
            <a:ext cx="642938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/>
              <a:t>6</a:t>
            </a:r>
          </a:p>
        </p:txBody>
      </p:sp>
      <p:sp>
        <p:nvSpPr>
          <p:cNvPr id="25608" name="TextBox 18"/>
          <p:cNvSpPr txBox="1">
            <a:spLocks noChangeArrowheads="1"/>
          </p:cNvSpPr>
          <p:nvPr/>
        </p:nvSpPr>
        <p:spPr bwMode="auto">
          <a:xfrm>
            <a:off x="5214938" y="642938"/>
            <a:ext cx="642937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/>
              <a:t>7</a:t>
            </a:r>
          </a:p>
        </p:txBody>
      </p:sp>
      <p:sp>
        <p:nvSpPr>
          <p:cNvPr id="25609" name="TextBox 19"/>
          <p:cNvSpPr txBox="1">
            <a:spLocks noChangeArrowheads="1"/>
          </p:cNvSpPr>
          <p:nvPr/>
        </p:nvSpPr>
        <p:spPr bwMode="auto">
          <a:xfrm>
            <a:off x="6000750" y="642938"/>
            <a:ext cx="642938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/>
              <a:t>8</a:t>
            </a:r>
          </a:p>
        </p:txBody>
      </p:sp>
      <p:sp>
        <p:nvSpPr>
          <p:cNvPr id="25610" name="TextBox 20"/>
          <p:cNvSpPr txBox="1">
            <a:spLocks noChangeArrowheads="1"/>
          </p:cNvSpPr>
          <p:nvPr/>
        </p:nvSpPr>
        <p:spPr bwMode="auto">
          <a:xfrm>
            <a:off x="6786563" y="642938"/>
            <a:ext cx="642937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/>
              <a:t>9</a:t>
            </a:r>
          </a:p>
        </p:txBody>
      </p:sp>
      <p:sp>
        <p:nvSpPr>
          <p:cNvPr id="25611" name="TextBox 21"/>
          <p:cNvSpPr txBox="1">
            <a:spLocks noChangeArrowheads="1"/>
          </p:cNvSpPr>
          <p:nvPr/>
        </p:nvSpPr>
        <p:spPr bwMode="auto">
          <a:xfrm>
            <a:off x="7572375" y="642938"/>
            <a:ext cx="1071563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/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910" y="4071942"/>
            <a:ext cx="535785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последующее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910" y="2428868"/>
            <a:ext cx="535785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предыдущее</a:t>
            </a:r>
          </a:p>
        </p:txBody>
      </p:sp>
      <p:pic>
        <p:nvPicPr>
          <p:cNvPr id="25618" name="Рисунок 24" descr="567bb4f58ae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71938"/>
            <a:ext cx="1916112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262</Words>
  <Application>Microsoft Office PowerPoint</Application>
  <PresentationFormat>Экран (4:3)</PresentationFormat>
  <Paragraphs>108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Comic Sans MS</vt:lpstr>
      <vt:lpstr>Monotype Corsiva</vt:lpstr>
      <vt:lpstr>Times New Roman</vt:lpstr>
      <vt:lpstr>Тема Office</vt:lpstr>
      <vt:lpstr>Презентация PowerPoint</vt:lpstr>
      <vt:lpstr>Игра «Помоги ёжику      собрать яблоки»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числа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уроке:  Мы познакомились… Мы узнали…. Мы научились писать…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света</cp:lastModifiedBy>
  <cp:revision>126</cp:revision>
  <dcterms:created xsi:type="dcterms:W3CDTF">2011-10-28T02:54:59Z</dcterms:created>
  <dcterms:modified xsi:type="dcterms:W3CDTF">2020-09-20T12:56:24Z</dcterms:modified>
</cp:coreProperties>
</file>