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6"/>
  </p:notesMasterIdLst>
  <p:sldIdLst>
    <p:sldId id="289" r:id="rId2"/>
    <p:sldId id="264" r:id="rId3"/>
    <p:sldId id="265" r:id="rId4"/>
    <p:sldId id="293" r:id="rId5"/>
    <p:sldId id="263" r:id="rId6"/>
    <p:sldId id="260" r:id="rId7"/>
    <p:sldId id="266" r:id="rId8"/>
    <p:sldId id="296" r:id="rId9"/>
    <p:sldId id="267" r:id="rId10"/>
    <p:sldId id="298" r:id="rId11"/>
    <p:sldId id="269" r:id="rId12"/>
    <p:sldId id="282" r:id="rId13"/>
    <p:sldId id="291" r:id="rId14"/>
    <p:sldId id="28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40D71AB8-2B36-48AE-953F-440979A57F0D}">
          <p14:sldIdLst>
            <p14:sldId id="289"/>
            <p14:sldId id="264"/>
            <p14:sldId id="265"/>
            <p14:sldId id="293"/>
            <p14:sldId id="263"/>
            <p14:sldId id="260"/>
            <p14:sldId id="266"/>
            <p14:sldId id="296"/>
          </p14:sldIdLst>
        </p14:section>
        <p14:section name="Раздел без заголовка" id="{044CF384-289A-4957-B7ED-BF00A3AEBB97}">
          <p14:sldIdLst>
            <p14:sldId id="267"/>
            <p14:sldId id="298"/>
            <p14:sldId id="269"/>
            <p14:sldId id="282"/>
            <p14:sldId id="291"/>
            <p14:sldId id="28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336600"/>
    <a:srgbClr val="0033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76" autoAdjust="0"/>
    <p:restoredTop sz="94660"/>
  </p:normalViewPr>
  <p:slideViewPr>
    <p:cSldViewPr>
      <p:cViewPr varScale="1">
        <p:scale>
          <a:sx n="65" d="100"/>
          <a:sy n="65" d="100"/>
        </p:scale>
        <p:origin x="-14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064566-770B-4B03-BC08-9F631626E5BA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18CB49-E2BA-4942-8607-56D3C6E785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242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6164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0849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8528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34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829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3925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3244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5810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567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093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831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6196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03648" y="260648"/>
            <a:ext cx="611968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000" b="1" dirty="0" smtClean="0">
                <a:solidFill>
                  <a:srgbClr val="009900"/>
                </a:solidFill>
              </a:rPr>
              <a:t>Заповедники России,</a:t>
            </a:r>
          </a:p>
          <a:p>
            <a:pPr algn="ctr"/>
            <a:r>
              <a:rPr lang="ru-RU" sz="5000" b="1" dirty="0">
                <a:solidFill>
                  <a:srgbClr val="009900"/>
                </a:solidFill>
              </a:rPr>
              <a:t>с</a:t>
            </a:r>
            <a:r>
              <a:rPr lang="ru-RU" sz="5000" b="1" dirty="0" smtClean="0">
                <a:solidFill>
                  <a:srgbClr val="009900"/>
                </a:solidFill>
              </a:rPr>
              <a:t>амые-самые…… </a:t>
            </a:r>
            <a:endParaRPr lang="ru-RU" sz="5000" b="1" dirty="0">
              <a:solidFill>
                <a:srgbClr val="0099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80312" y="5013176"/>
            <a:ext cx="829073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6+</a:t>
            </a:r>
            <a:endParaRPr lang="ru-RU" sz="5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 rot="20569514">
            <a:off x="5027218" y="3427265"/>
            <a:ext cx="22322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ГИД: ВОСПИТАТЕЛЬ МДОБУ «ДСКВ № 1» Г. ВСЕВОЛОЖСКА ФИЛИППОВА </a:t>
            </a:r>
          </a:p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АННА ЛЬВОВНА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31840" y="1988840"/>
            <a:ext cx="290739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i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ПЕРВОЕ ЗНАКОМСТВО</a:t>
            </a:r>
            <a:endParaRPr lang="ru-RU" sz="2200" b="1" i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664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96" t="12178" r="9458" b="7983"/>
          <a:stretch/>
        </p:blipFill>
        <p:spPr bwMode="auto">
          <a:xfrm>
            <a:off x="251520" y="692696"/>
            <a:ext cx="8496944" cy="519755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685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2" r="10395"/>
          <a:stretch/>
        </p:blipFill>
        <p:spPr bwMode="auto">
          <a:xfrm>
            <a:off x="0" y="0"/>
            <a:ext cx="9176265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627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504" y="188640"/>
            <a:ext cx="87849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Бургузинский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заповедник образован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1916 году с целью сохранения и восстановления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численности истребляемого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ради ценного меха соболя.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моменту создания на территории оставалось лишь 20−30 соболей. </a:t>
            </a:r>
            <a:endParaRPr lang="ru-RU" sz="20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В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1986 году, как свидетельство международного признания заслуг заповедника не только в изучении и восстановлении соболя, но и в сохранении всего природного комплекса этого уголка Байкала, стало присвоение ему статуса биосферного. Кроме того, в 1996 году территория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Баргузинского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заповедника целиком вошла в состав объекта Всемирного природного наследия Озера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Байкал.</a:t>
            </a:r>
            <a:endParaRPr lang="ru-RU" sz="2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84" y="3284984"/>
            <a:ext cx="9140287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4806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10" r="11450"/>
          <a:stretch/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5409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8" r="10395"/>
          <a:stretch/>
        </p:blipFill>
        <p:spPr bwMode="auto">
          <a:xfrm>
            <a:off x="0" y="11678"/>
            <a:ext cx="9144000" cy="6846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773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43" t="2580" r="9895" b="3010"/>
          <a:stretch/>
        </p:blipFill>
        <p:spPr bwMode="auto">
          <a:xfrm>
            <a:off x="0" y="14330"/>
            <a:ext cx="9144000" cy="6843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488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7" y="0"/>
            <a:ext cx="9150350" cy="7221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521" y="13393"/>
            <a:ext cx="91214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</a:rPr>
              <a:t>Васюга́нские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</a:rPr>
              <a:t>боло́та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 — одни из самых больших болот в мире, расположены в Западной Сибири. В 2006 году был создан заказник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Васюганский, а в сентябре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2017 года создан заповедник Васюганский. </a:t>
            </a:r>
          </a:p>
        </p:txBody>
      </p:sp>
    </p:spTree>
    <p:extLst>
      <p:ext uri="{BB962C8B-B14F-4D97-AF65-F5344CB8AC3E}">
        <p14:creationId xmlns:p14="http://schemas.microsoft.com/office/powerpoint/2010/main" val="256990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6" t="2499" r="9927" b="2083"/>
          <a:stretch/>
        </p:blipFill>
        <p:spPr bwMode="auto">
          <a:xfrm>
            <a:off x="5203" y="35116"/>
            <a:ext cx="9138798" cy="6822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6907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0374" y="0"/>
            <a:ext cx="917437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700" b="1" dirty="0" smtClean="0"/>
              <a:t>     </a:t>
            </a:r>
            <a:r>
              <a:rPr lang="ru-RU" sz="1700" b="1" dirty="0" err="1" smtClean="0"/>
              <a:t>Кроноцкий</a:t>
            </a:r>
            <a:r>
              <a:rPr lang="ru-RU" sz="1700" b="1" dirty="0" smtClean="0"/>
              <a:t> </a:t>
            </a:r>
            <a:r>
              <a:rPr lang="ru-RU" sz="1700" b="1" dirty="0"/>
              <a:t>заповедник </a:t>
            </a:r>
            <a:r>
              <a:rPr lang="ru-RU" sz="1700" b="1" dirty="0" smtClean="0"/>
              <a:t>основан </a:t>
            </a:r>
            <a:r>
              <a:rPr lang="ru-RU" sz="1700" b="1" dirty="0"/>
              <a:t>в 1934 году</a:t>
            </a:r>
            <a:r>
              <a:rPr lang="ru-RU" sz="1700" b="1" dirty="0" smtClean="0"/>
              <a:t>. Заповедник </a:t>
            </a:r>
            <a:r>
              <a:rPr lang="ru-RU" sz="1700" b="1" dirty="0"/>
              <a:t>расположен на Камчатском полуострове и примыкает к Тихому океану. Здесь находится знаменитый действующий </a:t>
            </a:r>
            <a:r>
              <a:rPr lang="ru-RU" sz="1700" b="1" dirty="0" smtClean="0"/>
              <a:t>вулкан – </a:t>
            </a:r>
            <a:r>
              <a:rPr lang="ru-RU" sz="1700" b="1" dirty="0" err="1" smtClean="0"/>
              <a:t>Кроноцкая</a:t>
            </a:r>
            <a:r>
              <a:rPr lang="ru-RU" sz="1700" b="1" dirty="0" smtClean="0"/>
              <a:t> Сопка, </a:t>
            </a:r>
            <a:r>
              <a:rPr lang="ru-RU" sz="1700" b="1" dirty="0"/>
              <a:t>множество водопадов, термальные озёра... </a:t>
            </a:r>
            <a:r>
              <a:rPr lang="ru-RU" sz="1700" b="1" dirty="0" smtClean="0"/>
              <a:t>Это территория</a:t>
            </a:r>
            <a:r>
              <a:rPr lang="ru-RU" sz="1700" b="1" dirty="0"/>
              <a:t>, на которой распространен бурый медведь. Он от других видов отличается особо крупными размерами. 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9144000" cy="5733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6056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4" t="2500" r="10346" b="3750"/>
          <a:stretch/>
        </p:blipFill>
        <p:spPr bwMode="auto">
          <a:xfrm>
            <a:off x="0" y="0"/>
            <a:ext cx="911197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5081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2"/>
          <a:stretch/>
        </p:blipFill>
        <p:spPr bwMode="auto">
          <a:xfrm>
            <a:off x="-13993" y="1196751"/>
            <a:ext cx="9150180" cy="5640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     «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Остров Врангеля» - это самый северный природоохранный комплекс в России. Современная охранная зона была оформлена в 1983 году, а на море – в 1999.  Наименование заповедника происходит от фамилии знаменитого отечественного покорителя морей Фердинанда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Врангеля.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459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9" r="9960"/>
          <a:stretch/>
        </p:blipFill>
        <p:spPr bwMode="auto">
          <a:xfrm>
            <a:off x="0" y="-17778"/>
            <a:ext cx="5383162" cy="6850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49" b="89880" l="5270" r="94981">
                        <a14:foregroundMark x1="79799" y1="71355" x2="79799" y2="71355"/>
                        <a14:foregroundMark x1="72146" y1="56604" x2="72146" y2="56604"/>
                        <a14:foregroundMark x1="80427" y1="45283" x2="80427" y2="45283"/>
                        <a14:foregroundMark x1="70891" y1="47856" x2="70891" y2="47856"/>
                        <a14:foregroundMark x1="47930" y1="60892" x2="49310" y2="58319"/>
                        <a14:foregroundMark x1="64492" y1="77358" x2="66374" y2="77358"/>
                        <a14:foregroundMark x1="58093" y1="47856" x2="58093" y2="47856"/>
                        <a14:foregroundMark x1="25094" y1="55575" x2="25094" y2="555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27" t="6981" r="12601" b="16534"/>
          <a:stretch/>
        </p:blipFill>
        <p:spPr bwMode="auto">
          <a:xfrm>
            <a:off x="1547664" y="2852936"/>
            <a:ext cx="1843548" cy="1297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5399584" y="1196752"/>
            <a:ext cx="3744416" cy="5170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Есть одна планета-сад</a:t>
            </a:r>
            <a:b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В этом космосе холодном.</a:t>
            </a:r>
            <a:b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Только здесь леса шумят,</a:t>
            </a:r>
            <a:b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Птиц скликая перелётных,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Лишь на ней одной цветут</a:t>
            </a:r>
            <a:b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Ландыши в траве зелёной,</a:t>
            </a:r>
            <a:b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И стрекозы только тут</a:t>
            </a:r>
            <a:b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В речку смотрят удивлённо…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Береги свою планету —</a:t>
            </a:r>
            <a:b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Ведь другой, похожей, нету!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Я. Аким</a:t>
            </a:r>
            <a:endParaRPr kumimoji="0" lang="ru-RU" sz="22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15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8" r="3772"/>
          <a:stretch/>
        </p:blipFill>
        <p:spPr bwMode="auto">
          <a:xfrm>
            <a:off x="1259632" y="13752"/>
            <a:ext cx="6459794" cy="6866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6165304"/>
            <a:ext cx="72728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Береги свою планету, ведь другой похожей – нету!</a:t>
            </a:r>
            <a:endParaRPr lang="ru-RU" sz="25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348880"/>
            <a:ext cx="2144389" cy="2902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62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643</TotalTime>
  <Words>239</Words>
  <Application>Microsoft Office PowerPoint</Application>
  <PresentationFormat>Экран (4:3)</PresentationFormat>
  <Paragraphs>18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</dc:creator>
  <cp:lastModifiedBy>Анна</cp:lastModifiedBy>
  <cp:revision>63</cp:revision>
  <dcterms:created xsi:type="dcterms:W3CDTF">2020-05-10T09:24:01Z</dcterms:created>
  <dcterms:modified xsi:type="dcterms:W3CDTF">2020-05-19T19:47:07Z</dcterms:modified>
</cp:coreProperties>
</file>