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2" r:id="rId3"/>
    <p:sldId id="263" r:id="rId4"/>
    <p:sldId id="264" r:id="rId5"/>
    <p:sldId id="265" r:id="rId6"/>
    <p:sldId id="258" r:id="rId7"/>
    <p:sldId id="259" r:id="rId8"/>
    <p:sldId id="260" r:id="rId9"/>
    <p:sldId id="270" r:id="rId10"/>
    <p:sldId id="271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27.11.2017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Государственное автономное профессиональное образовательное учреждение Краснодарского края «Новороссийский колледж строительства и экономики» </a:t>
            </a:r>
            <a:b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effectLst/>
                <a:latin typeface="Times New Roman" pitchFamily="18" charset="0"/>
                <a:cs typeface="Times New Roman" pitchFamily="18" charset="0"/>
              </a:rPr>
              <a:t>(ГАПОУ КК «НКСЭ»)</a:t>
            </a: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pic>
        <p:nvPicPr>
          <p:cNvPr id="4" name="Рисунок 3" descr="лого НКСЭ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6165304"/>
            <a:ext cx="1107514" cy="489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5" name="TextBox 4"/>
          <p:cNvSpPr txBox="1"/>
          <p:nvPr/>
        </p:nvSpPr>
        <p:spPr>
          <a:xfrm>
            <a:off x="395536" y="2348880"/>
            <a:ext cx="83529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Объединение компьютеров в локальную сеть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328592"/>
          </a:xfrm>
        </p:spPr>
        <p:txBody>
          <a:bodyPr>
            <a:normAutofit fontScale="85000" lnSpcReduction="20000"/>
          </a:bodyPr>
          <a:lstStyle/>
          <a:p>
            <a:pPr lvl="0" algn="just"/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Компьютерная сеть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– это объединение нескольких компьютеров для совместного решения информационных, вычислительных, учебных и других задач.</a:t>
            </a:r>
          </a:p>
          <a:p>
            <a:pPr algn="ctr">
              <a:buNone/>
            </a:pP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Компьютерные сети бывают:</a:t>
            </a:r>
          </a:p>
          <a:p>
            <a:pPr>
              <a:buNone/>
            </a:pP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sz="30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Небольшие по масштабам компьютерные сети, работающие в пределах одного помещения, здания, на сравнительно небольшом расстоянии называются </a:t>
            </a:r>
            <a:r>
              <a:rPr lang="ru-RU" sz="3000" b="1" i="1" dirty="0" smtClean="0">
                <a:latin typeface="Times New Roman" pitchFamily="18" charset="0"/>
                <a:cs typeface="Times New Roman" pitchFamily="18" charset="0"/>
              </a:rPr>
              <a:t>локальными сетями 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(ЛС).</a:t>
            </a:r>
            <a:endParaRPr lang="ru-RU" sz="3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850106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понятие и определения</a:t>
            </a:r>
          </a:p>
        </p:txBody>
      </p:sp>
      <p:pic>
        <p:nvPicPr>
          <p:cNvPr id="4" name="Рисунок 3" descr="лого НКСЭ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6237312"/>
            <a:ext cx="1107514" cy="489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068960"/>
            <a:ext cx="3009727" cy="166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868144" y="2564904"/>
            <a:ext cx="29523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Глобальные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3140968"/>
            <a:ext cx="3022848" cy="1622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755576" y="2636912"/>
            <a:ext cx="295232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Локальные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9512" y="980728"/>
            <a:ext cx="8964488" cy="532859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Основные цели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в использовании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ЛС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0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Обмен файлами между пользователями сети;</a:t>
            </a:r>
          </a:p>
          <a:p>
            <a:pPr lvl="0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Использование общедоступных ресурсов: большого пространства дисковой памяти, принтеров, централизованной базы данных, программного обеспечения и др.</a:t>
            </a:r>
          </a:p>
          <a:p>
            <a:pPr>
              <a:buNone/>
            </a:pP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Пользователей общей локальной сети принято называть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рабочей группой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, а компьютеры, подключенные к сети – </a:t>
            </a: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рабочими станциями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188640"/>
            <a:ext cx="8892480" cy="850106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Основные понятие и определения</a:t>
            </a:r>
          </a:p>
        </p:txBody>
      </p:sp>
      <p:pic>
        <p:nvPicPr>
          <p:cNvPr id="4" name="Рисунок 3" descr="лого НКСЭ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6237312"/>
            <a:ext cx="1107514" cy="489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0"/>
            <a:ext cx="8892480" cy="850106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Топологии сети</a:t>
            </a:r>
          </a:p>
        </p:txBody>
      </p:sp>
      <p:pic>
        <p:nvPicPr>
          <p:cNvPr id="4" name="Рисунок 3" descr="лого НКСЭ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6237312"/>
            <a:ext cx="1107514" cy="489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Содержимое 4" descr="рис.2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908720"/>
            <a:ext cx="47625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рис.3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2132856"/>
            <a:ext cx="3807460" cy="3275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рис.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2564904"/>
            <a:ext cx="3105918" cy="2477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07504" y="908720"/>
            <a:ext cx="1728192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Шинная</a:t>
            </a: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топология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 flipV="1">
            <a:off x="1907704" y="1268759"/>
            <a:ext cx="432048" cy="4571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1547664" y="566124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Кольцо</a:t>
            </a:r>
          </a:p>
        </p:txBody>
      </p:sp>
      <p:sp>
        <p:nvSpPr>
          <p:cNvPr id="11" name="Стрелка вверх 10"/>
          <p:cNvSpPr/>
          <p:nvPr/>
        </p:nvSpPr>
        <p:spPr>
          <a:xfrm>
            <a:off x="2195736" y="5373216"/>
            <a:ext cx="72008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156176" y="5949280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Звезда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Стрелка вверх 12"/>
          <p:cNvSpPr/>
          <p:nvPr/>
        </p:nvSpPr>
        <p:spPr>
          <a:xfrm>
            <a:off x="6948264" y="5085184"/>
            <a:ext cx="72008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539552" y="116632"/>
            <a:ext cx="82296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Аппаратное обеспечение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980728"/>
            <a:ext cx="4910683" cy="1908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764704"/>
            <a:ext cx="2204099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3356992"/>
            <a:ext cx="2374577" cy="1779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6516216" y="5903893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Сетевой кабель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верх 9"/>
          <p:cNvSpPr/>
          <p:nvPr/>
        </p:nvSpPr>
        <p:spPr>
          <a:xfrm>
            <a:off x="7380312" y="5157192"/>
            <a:ext cx="288032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4499992" y="4869160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Сетевая плата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3501008"/>
            <a:ext cx="3399141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Двойная стрелка влево/вправо 15"/>
          <p:cNvSpPr/>
          <p:nvPr/>
        </p:nvSpPr>
        <p:spPr>
          <a:xfrm>
            <a:off x="3779912" y="5157192"/>
            <a:ext cx="648072" cy="288032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1979712" y="2780928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Коммутатор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Выгнутая вправо стрелка 18"/>
          <p:cNvSpPr/>
          <p:nvPr/>
        </p:nvSpPr>
        <p:spPr>
          <a:xfrm>
            <a:off x="5004048" y="2276872"/>
            <a:ext cx="792088" cy="93610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 НКСЭ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6165304"/>
            <a:ext cx="1107514" cy="489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251520" y="1052736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рабочем столе </a:t>
            </a:r>
          </a:p>
          <a:p>
            <a:pPr marL="342900" indent="-34290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запустить ярлык  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908720"/>
            <a:ext cx="1656184" cy="1740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23528" y="2708920"/>
            <a:ext cx="38164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Появится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окно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программы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3933056"/>
            <a:ext cx="7762875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5"/>
          <p:cNvSpPr txBox="1">
            <a:spLocks/>
          </p:cNvSpPr>
          <p:nvPr/>
        </p:nvSpPr>
        <p:spPr>
          <a:xfrm>
            <a:off x="467544" y="116632"/>
            <a:ext cx="8229600" cy="648072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Проектирование локальной сети с помощью </a:t>
            </a:r>
            <a:b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ПО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Netemul</a:t>
            </a:r>
            <a:endParaRPr kumimoji="0" lang="ru-RU" sz="28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 НКСЭ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6165304"/>
            <a:ext cx="1107514" cy="489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TextBox 6"/>
          <p:cNvSpPr txBox="1"/>
          <p:nvPr/>
        </p:nvSpPr>
        <p:spPr>
          <a:xfrm>
            <a:off x="0" y="836712"/>
            <a:ext cx="42484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Щелкуть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левой кнопкой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 мыши на меню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Servise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ыбрать команду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Settings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или сочетания клавиш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Ctrl+Alt+S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3717032"/>
            <a:ext cx="24482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Выбрать язык интерфейса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Russian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и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нажать кнопку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Ок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124744"/>
            <a:ext cx="4669575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775" y="3076575"/>
            <a:ext cx="6372225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Заголовок 5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4807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Проектирование локальной сети с помощью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en-US" sz="2800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Netemul</a:t>
            </a:r>
            <a:endParaRPr lang="ru-RU" sz="2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 НКСЭ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6165304"/>
            <a:ext cx="1107514" cy="489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4807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Проектирование локальной сети с помощью </a:t>
            </a:r>
            <a:b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en-US" sz="2800" dirty="0" err="1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Netemul</a:t>
            </a:r>
            <a:endParaRPr lang="ru-RU" sz="2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7504" y="836712"/>
            <a:ext cx="38164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Далее нажимаем на меню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Файл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 создаем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Новый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файл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3501008"/>
            <a:ext cx="26642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Появится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Рабочий стол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программы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908720"/>
            <a:ext cx="3600450" cy="237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2750" y="3429000"/>
            <a:ext cx="61912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1. Изучить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оборудование дома, которое можно объединить в сеть (или которое уже находится в сети). 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2.Описать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или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создать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домашнюю сеть.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Определить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топологию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сети.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4.Зарисовать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схематически домашнюю сеть.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sz="5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Какие основные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типы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сетей вы знаете?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Для чего нужны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компьютерные сети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Какие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топологии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сети вы знаете?</a:t>
            </a: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Перечислите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основное 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аппаратное обеспечение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сети.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Заголовок 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Повторение</a:t>
            </a:r>
            <a:endParaRPr lang="ru-RU" sz="5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лого НКСЭ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6165304"/>
            <a:ext cx="1107514" cy="4890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64807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1">
                    <a:lumMod val="75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Оцените пройденный материал</a:t>
            </a:r>
            <a:endParaRPr lang="ru-RU" sz="2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0" y="620688"/>
            <a:ext cx="9144000" cy="5539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Оцените сегодняшнее занятие при помощи шкалы цифр от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единицы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пяти: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сегодня ничего нового я не узнал, мне было ничего не понятно, новый материал мне не пригодится;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я узнал что-то новое, но мне все равно многое было не понятно; 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–я узнал много нового и интересного, но я не буду применять новый материал на практике;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я узнал много нового и интересного, но я  не уверен буду ли  применять новый материал на практике;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мне было интересно, я узнал много нового, материал буду применять на практике в жизни.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297</TotalTime>
  <Words>348</Words>
  <Application>Microsoft Office PowerPoint</Application>
  <PresentationFormat>Экран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Открытая</vt:lpstr>
      <vt:lpstr> Государственное автономное профессиональное образовательное учреждение Краснодарского края «Новороссийский колледж строительства и экономики»  (ГАПОУ КК «НКСЭ») </vt:lpstr>
      <vt:lpstr>Основные понятие и определения</vt:lpstr>
      <vt:lpstr>Основные понятие и определения</vt:lpstr>
      <vt:lpstr>Топологии сети</vt:lpstr>
      <vt:lpstr>Аппаратное обеспечение</vt:lpstr>
      <vt:lpstr>Слайд 6</vt:lpstr>
      <vt:lpstr>Проектирование локальной сети с помощью  ПО Netemul</vt:lpstr>
      <vt:lpstr>Проектирование локальной сети с помощью  ПО Netemul</vt:lpstr>
      <vt:lpstr>Домашнее задание</vt:lpstr>
      <vt:lpstr>Повторение</vt:lpstr>
      <vt:lpstr>Оцените пройденный материал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профессиональное образовательное учреждение Краснодарского края «Новороссийский колледж строительства и экономики»  (ГАПОУ КК «НКСЭ»)</dc:title>
  <dc:creator>Мамедова Ирина Николаевна</dc:creator>
  <cp:lastModifiedBy>mamedova</cp:lastModifiedBy>
  <cp:revision>36</cp:revision>
  <dcterms:created xsi:type="dcterms:W3CDTF">2016-11-15T13:35:15Z</dcterms:created>
  <dcterms:modified xsi:type="dcterms:W3CDTF">2017-11-27T08:05:14Z</dcterms:modified>
</cp:coreProperties>
</file>